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  <p:sldMasterId id="2147483661" r:id="rId5"/>
    <p:sldMasterId id="2147483670" r:id="rId6"/>
  </p:sldMasterIdLst>
  <p:notesMasterIdLst>
    <p:notesMasterId r:id="rId51"/>
  </p:notesMasterIdLst>
  <p:handoutMasterIdLst>
    <p:handoutMasterId r:id="rId52"/>
  </p:handoutMasterIdLst>
  <p:sldIdLst>
    <p:sldId id="311" r:id="rId7"/>
    <p:sldId id="274" r:id="rId8"/>
    <p:sldId id="333" r:id="rId9"/>
    <p:sldId id="334" r:id="rId10"/>
    <p:sldId id="335" r:id="rId11"/>
    <p:sldId id="336" r:id="rId12"/>
    <p:sldId id="313" r:id="rId13"/>
    <p:sldId id="314" r:id="rId14"/>
    <p:sldId id="315" r:id="rId15"/>
    <p:sldId id="316" r:id="rId16"/>
    <p:sldId id="317" r:id="rId17"/>
    <p:sldId id="342" r:id="rId18"/>
    <p:sldId id="318" r:id="rId19"/>
    <p:sldId id="319" r:id="rId20"/>
    <p:sldId id="320" r:id="rId21"/>
    <p:sldId id="321" r:id="rId22"/>
    <p:sldId id="322" r:id="rId23"/>
    <p:sldId id="323" r:id="rId24"/>
    <p:sldId id="324" r:id="rId25"/>
    <p:sldId id="325" r:id="rId26"/>
    <p:sldId id="326" r:id="rId27"/>
    <p:sldId id="327" r:id="rId28"/>
    <p:sldId id="328" r:id="rId29"/>
    <p:sldId id="329" r:id="rId30"/>
    <p:sldId id="330" r:id="rId31"/>
    <p:sldId id="331" r:id="rId32"/>
    <p:sldId id="339" r:id="rId33"/>
    <p:sldId id="332" r:id="rId34"/>
    <p:sldId id="337" r:id="rId35"/>
    <p:sldId id="340" r:id="rId36"/>
    <p:sldId id="344" r:id="rId37"/>
    <p:sldId id="349" r:id="rId38"/>
    <p:sldId id="350" r:id="rId39"/>
    <p:sldId id="347" r:id="rId40"/>
    <p:sldId id="345" r:id="rId41"/>
    <p:sldId id="346" r:id="rId42"/>
    <p:sldId id="348" r:id="rId43"/>
    <p:sldId id="352" r:id="rId44"/>
    <p:sldId id="351" r:id="rId45"/>
    <p:sldId id="353" r:id="rId46"/>
    <p:sldId id="354" r:id="rId47"/>
    <p:sldId id="355" r:id="rId48"/>
    <p:sldId id="343" r:id="rId49"/>
    <p:sldId id="312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984" userDrawn="1">
          <p15:clr>
            <a:srgbClr val="A4A3A4"/>
          </p15:clr>
        </p15:guide>
        <p15:guide id="4" orient="horz" pos="24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86" autoAdjust="0"/>
    <p:restoredTop sz="94652" autoAdjust="0"/>
  </p:normalViewPr>
  <p:slideViewPr>
    <p:cSldViewPr snapToGrid="0" showGuides="1">
      <p:cViewPr varScale="1">
        <p:scale>
          <a:sx n="114" d="100"/>
          <a:sy n="114" d="100"/>
        </p:scale>
        <p:origin x="486" y="102"/>
      </p:cViewPr>
      <p:guideLst>
        <p:guide orient="horz" pos="912"/>
        <p:guide pos="3840"/>
        <p:guide orient="horz" pos="3984"/>
        <p:guide orient="horz" pos="247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66" d="100"/>
          <a:sy n="66" d="100"/>
        </p:scale>
        <p:origin x="333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tableStyles" Target="tableStyles.xml"/><Relationship Id="rId8" Type="http://schemas.openxmlformats.org/officeDocument/2006/relationships/slide" Target="slides/slide2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23F4313-9FCE-4A92-819A-FAD0FCF0E5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D8F2DB-1094-477F-B0A7-6AC3F2199E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F11738-7B43-4B42-A93F-63432E515165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6BA01-9EAD-49E8-91CF-2A395945EA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7E85C4-F9C1-42D8-B803-39C514A3B3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74F99-60BC-462F-82FF-AD0F7D3371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0195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0.jpeg>
</file>

<file path=ppt/media/image21.jpe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jpeg>
</file>

<file path=ppt/media/image32.png>
</file>

<file path=ppt/media/image33.jpeg>
</file>

<file path=ppt/media/image34.jpeg>
</file>

<file path=ppt/media/image35.png>
</file>

<file path=ppt/media/image36.png>
</file>

<file path=ppt/media/image37.jpe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6B000E-1A2E-4D2B-BADE-37753AB93090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26AB8-ACBE-42E6-92F5-667EDDCD96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577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BD421-E477-405A-91D4-9468DE9BE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024F0D-0F00-4C64-975C-BD7D4FE0E3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D0E03-CFD6-4610-88AC-17F03CE8E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4536D-CBA9-4A34-85D3-481BD129E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1F8E3-036A-45B8-BF1F-BEF0C559E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55F39F-34BD-1E41-86B7-AE6877797B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818" y="213437"/>
            <a:ext cx="2848293" cy="45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744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6B1F3-61FB-4FDC-814D-EEC1C1FC3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2403B0-8D7F-4489-AB72-C346C88701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C9304-E5BD-4F3E-ADB0-974FEBCDE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8AD29-D9CD-42D8-9604-C47996EE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2C394-EF43-405B-9653-70AAB909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452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D1E61D-2F00-41ED-8D92-7CAEB9A5A5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647491-5142-48CA-9664-F5082D450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4576D-BE01-4BB5-A9F4-7DE4814E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0CA14-AD61-4101-9143-F7884378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8B885-CFEA-4882-BBEA-C5F14208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664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2C00F0E-A445-A54B-B795-7E28E5EB05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" t="23610" r="-11108" b="23980"/>
          <a:stretch/>
        </p:blipFill>
        <p:spPr>
          <a:xfrm>
            <a:off x="6225568" y="0"/>
            <a:ext cx="5966432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155F39F-34BD-1E41-86B7-AE6877797B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5969" y="501536"/>
            <a:ext cx="2848293" cy="455727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7ED90-0979-A442-8E2F-870442B964A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5969" y="4023678"/>
            <a:ext cx="4482147" cy="117955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FontTx/>
              <a:buNone/>
              <a:defRPr sz="4200" b="0" i="0">
                <a:solidFill>
                  <a:schemeClr val="bg1"/>
                </a:solidFill>
                <a:latin typeface="Mitr Medium" pitchFamily="2" charset="-34"/>
                <a:cs typeface="Mitr Medium" pitchFamily="2" charset="-34"/>
              </a:defRPr>
            </a:lvl1pPr>
            <a:lvl2pPr marL="457189" indent="0">
              <a:buFontTx/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3423161-6DE6-084F-B7EA-8FFB9F92DB9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6604" y="5203825"/>
            <a:ext cx="4481512" cy="8191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50920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>
            <a:extLst>
              <a:ext uri="{FF2B5EF4-FFF2-40B4-BE49-F238E27FC236}">
                <a16:creationId xmlns:a16="http://schemas.microsoft.com/office/drawing/2014/main" id="{9C462CC9-BF05-9443-93F5-9D2BE21E9B67}"/>
              </a:ext>
            </a:extLst>
          </p:cNvPr>
          <p:cNvSpPr/>
          <p:nvPr userDrawn="1"/>
        </p:nvSpPr>
        <p:spPr>
          <a:xfrm flipH="1">
            <a:off x="6792000" y="1458000"/>
            <a:ext cx="5400000" cy="5400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E57553-66CF-DA48-9B70-8D5771C003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fld id="{7FA1D1B6-1E77-4A4D-A517-B3E1C945FE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431B35E-C521-E941-B9D2-2D6117A373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9601" y="6479207"/>
            <a:ext cx="1024144" cy="16386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AA6364D-19E5-4944-90F0-241093A3F3FA}"/>
              </a:ext>
            </a:extLst>
          </p:cNvPr>
          <p:cNvCxnSpPr>
            <a:cxnSpLocks/>
          </p:cNvCxnSpPr>
          <p:nvPr userDrawn="1"/>
        </p:nvCxnSpPr>
        <p:spPr>
          <a:xfrm>
            <a:off x="10931236" y="6400800"/>
            <a:ext cx="0" cy="32067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20136E18-108A-3541-8A8F-550B6FF732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02424" y="692696"/>
            <a:ext cx="6596239" cy="512448"/>
          </a:xfrm>
          <a:prstGeom prst="rect">
            <a:avLst/>
          </a:prstGeom>
        </p:spPr>
        <p:txBody>
          <a:bodyPr wrap="square" lIns="0" tIns="0" rIns="0" bIns="0" numCol="1" anchor="t" anchorCtr="0">
            <a:spAutoFit/>
          </a:bodyPr>
          <a:lstStyle>
            <a:lvl1pPr marL="9525" indent="0" algn="l">
              <a:tabLst/>
              <a:defRPr sz="3600" b="0" i="0">
                <a:solidFill>
                  <a:schemeClr val="accent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r>
              <a:rPr lang="en-US" dirty="0"/>
              <a:t>CONTENT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2196FDF-BCE3-1D41-BF84-44AC6B3885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8134" y="692695"/>
            <a:ext cx="186974" cy="498599"/>
          </a:xfrm>
          <a:prstGeom prst="rect">
            <a:avLst/>
          </a:prstGeom>
        </p:spPr>
      </p:pic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40BC6B6B-13A4-DE4B-9800-BDFC02F872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5986" y="1218994"/>
            <a:ext cx="6596238" cy="4348783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50000"/>
              </a:lnSpc>
              <a:buFont typeface="+mj-lt"/>
              <a:buAutoNum type="arabicPeriod"/>
              <a:defRPr sz="2000" b="0" i="0">
                <a:latin typeface="Mitr" pitchFamily="2" charset="-34"/>
                <a:cs typeface="Mitr" pitchFamily="2" charset="-34"/>
              </a:defRPr>
            </a:lvl1pPr>
            <a:lvl2pPr marL="457189" indent="0">
              <a:lnSpc>
                <a:spcPct val="150000"/>
              </a:lnSpc>
              <a:buFontTx/>
              <a:buNone/>
              <a:defRPr sz="1400" b="0" i="0">
                <a:latin typeface="Mitr Light" pitchFamily="2" charset="-34"/>
                <a:cs typeface="Mitr Light" pitchFamily="2" charset="-34"/>
              </a:defRPr>
            </a:lvl2pPr>
            <a:lvl3pPr marL="1142971" indent="-228594">
              <a:buFontTx/>
              <a:buBlip>
                <a:blip r:embed="rId4"/>
              </a:buBlip>
              <a:defRPr sz="1400" b="0" i="0">
                <a:latin typeface="Mitr Light" pitchFamily="2" charset="-34"/>
                <a:cs typeface="Mitr Light" pitchFamily="2" charset="-34"/>
              </a:defRPr>
            </a:lvl3pPr>
            <a:lvl4pPr>
              <a:defRPr b="0" i="0">
                <a:latin typeface="Mitr Light" pitchFamily="2" charset="-34"/>
                <a:cs typeface="Mitr Light" pitchFamily="2" charset="-34"/>
              </a:defRPr>
            </a:lvl4pPr>
            <a:lvl5pPr>
              <a:defRPr b="0" i="0">
                <a:latin typeface="Mitr Light" pitchFamily="2" charset="-34"/>
                <a:cs typeface="Mitr Light" pitchFamily="2" charset="-34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164090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Bullet Points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3C8E1D1-1966-9248-9F59-5FDF054D67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fld id="{7FA1D1B6-1E77-4A4D-A517-B3E1C945FE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4BB76AE-3C03-3F4C-B2C7-3764D21A1A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9601" y="6479207"/>
            <a:ext cx="1024144" cy="163863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464C2B-3EC7-FF49-9BDC-37133705B3EC}"/>
              </a:ext>
            </a:extLst>
          </p:cNvPr>
          <p:cNvCxnSpPr>
            <a:cxnSpLocks/>
          </p:cNvCxnSpPr>
          <p:nvPr userDrawn="1"/>
        </p:nvCxnSpPr>
        <p:spPr>
          <a:xfrm>
            <a:off x="10931236" y="6400800"/>
            <a:ext cx="0" cy="32067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0E4B9019-E7F4-B343-98C2-F55BA46A8B3D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7186613" y="1466263"/>
            <a:ext cx="5005387" cy="422222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33452EA-8B42-0C45-AD2B-46D8AD173E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02423" y="692695"/>
            <a:ext cx="5255540" cy="512448"/>
          </a:xfrm>
          <a:prstGeom prst="rect">
            <a:avLst/>
          </a:prstGeom>
        </p:spPr>
        <p:txBody>
          <a:bodyPr wrap="square" lIns="0" tIns="0" rIns="0" bIns="0" numCol="1" anchor="t" anchorCtr="0">
            <a:spAutoFit/>
          </a:bodyPr>
          <a:lstStyle>
            <a:lvl1pPr marL="9525" indent="0" algn="l">
              <a:tabLst/>
              <a:defRPr sz="3600" b="0" i="0">
                <a:solidFill>
                  <a:schemeClr val="accent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r>
              <a:rPr lang="en-US" dirty="0"/>
              <a:t>PAGE HEADER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5FB3060-2457-FA46-B830-201ACA8E5D1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8134" y="692695"/>
            <a:ext cx="186974" cy="498599"/>
          </a:xfrm>
          <a:prstGeom prst="rect">
            <a:avLst/>
          </a:prstGeom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8C64259B-7FF5-6E46-9F36-51DC9809D7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7875" y="1466850"/>
            <a:ext cx="5780088" cy="4221163"/>
          </a:xfrm>
          <a:prstGeom prst="rect">
            <a:avLst/>
          </a:prstGeom>
        </p:spPr>
        <p:txBody>
          <a:bodyPr/>
          <a:lstStyle>
            <a:lvl1pPr marL="228594" indent="-228594">
              <a:buFontTx/>
              <a:buBlip>
                <a:blip r:embed="rId4"/>
              </a:buBlip>
              <a:defRPr sz="1400" b="0" i="0">
                <a:latin typeface="Mitr Light" pitchFamily="2" charset="-34"/>
                <a:cs typeface="Mitr Light" pitchFamily="2" charset="-34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11167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F378D-927B-4B45-B6B7-FACDC5C67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fld id="{7FA1D1B6-1E77-4A4D-A517-B3E1C945FE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9F664B-034C-C048-98B7-B305660133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9601" y="6479207"/>
            <a:ext cx="1024144" cy="16386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D08BBC5-CBDE-6B46-809E-61EDF95D4266}"/>
              </a:ext>
            </a:extLst>
          </p:cNvPr>
          <p:cNvCxnSpPr>
            <a:cxnSpLocks/>
          </p:cNvCxnSpPr>
          <p:nvPr userDrawn="1"/>
        </p:nvCxnSpPr>
        <p:spPr>
          <a:xfrm>
            <a:off x="10931236" y="6400800"/>
            <a:ext cx="0" cy="32067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562D6D58-D613-4443-9E07-A64C7CC52CD9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1" y="1466262"/>
            <a:ext cx="12192000" cy="477737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CD80A2-80DC-454D-890C-55CE9A699B2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02423" y="692695"/>
            <a:ext cx="5255540" cy="512448"/>
          </a:xfrm>
          <a:prstGeom prst="rect">
            <a:avLst/>
          </a:prstGeom>
        </p:spPr>
        <p:txBody>
          <a:bodyPr wrap="square" lIns="0" tIns="0" rIns="0" bIns="0" numCol="1" anchor="t" anchorCtr="0">
            <a:spAutoFit/>
          </a:bodyPr>
          <a:lstStyle>
            <a:lvl1pPr marL="9525" indent="0" algn="l">
              <a:tabLst/>
              <a:defRPr sz="3600" b="0" i="0">
                <a:solidFill>
                  <a:schemeClr val="accent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r>
              <a:rPr lang="en-US" dirty="0"/>
              <a:t>PAGE HEADER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81A26AD-5EAA-E94A-AB9A-36DF63DFEBA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8134" y="692695"/>
            <a:ext cx="186974" cy="49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4821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6EC1692-4721-9A4B-80D8-0ED0D362AD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fld id="{7FA1D1B6-1E77-4A4D-A517-B3E1C945FE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7C94FFE-9688-C04D-9D39-0E2F072C5A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9601" y="6479207"/>
            <a:ext cx="1024144" cy="163863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B13E3E5-D90B-E041-8ADB-648752AA619A}"/>
              </a:ext>
            </a:extLst>
          </p:cNvPr>
          <p:cNvCxnSpPr>
            <a:cxnSpLocks/>
          </p:cNvCxnSpPr>
          <p:nvPr userDrawn="1"/>
        </p:nvCxnSpPr>
        <p:spPr>
          <a:xfrm>
            <a:off x="10931236" y="6400800"/>
            <a:ext cx="0" cy="32067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F39821D1-428D-064D-80AB-E4056E1250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8134" y="248195"/>
            <a:ext cx="186974" cy="498599"/>
          </a:xfrm>
          <a:prstGeom prst="rect">
            <a:avLst/>
          </a:prstGeo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27C2BB7-DB67-2F44-8DFB-8E518DEC11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78134" y="1482423"/>
            <a:ext cx="10358438" cy="4538865"/>
          </a:xfrm>
          <a:prstGeom prst="rect">
            <a:avLst/>
          </a:prstGeom>
        </p:spPr>
        <p:txBody>
          <a:bodyPr numCol="2" spcCol="540000"/>
          <a:lstStyle>
            <a:lvl1pPr marL="360000" marR="0" indent="-34290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 sz="2000" b="0" i="0">
                <a:latin typeface="Mitr" pitchFamily="2" charset="-34"/>
                <a:cs typeface="Mitr" pitchFamily="2" charset="-34"/>
              </a:defRPr>
            </a:lvl1pPr>
            <a:lvl2pPr marL="358775" indent="0">
              <a:buFontTx/>
              <a:buNone/>
              <a:tabLst/>
              <a:defRPr sz="1400" b="0" i="0">
                <a:latin typeface="Mitr Light" pitchFamily="2" charset="-34"/>
                <a:cs typeface="Mitr Light" pitchFamily="2" charset="-34"/>
              </a:defRPr>
            </a:lvl2pPr>
            <a:lvl3pPr>
              <a:defRPr b="0" i="0">
                <a:latin typeface="Mitr" pitchFamily="2" charset="-34"/>
                <a:cs typeface="Mitr" pitchFamily="2" charset="-34"/>
              </a:defRPr>
            </a:lvl3pPr>
            <a:lvl4pPr>
              <a:defRPr b="0" i="0">
                <a:latin typeface="Mitr" pitchFamily="2" charset="-34"/>
                <a:cs typeface="Mitr" pitchFamily="2" charset="-34"/>
              </a:defRPr>
            </a:lvl4pPr>
            <a:lvl5pPr>
              <a:defRPr b="0" i="0">
                <a:latin typeface="Mitr" pitchFamily="2" charset="-34"/>
                <a:cs typeface="Mitr" pitchFamily="2" charset="-34"/>
              </a:defRPr>
            </a:lvl5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None/>
              <a:tabLst/>
              <a:defRPr/>
            </a:pP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Lorem ipsum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dolor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sit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amet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,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consectetur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adipiscing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elit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. Maecenas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tristique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euismod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consequat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. Morbi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porttitor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risus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dui, id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rutrum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enim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blandit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ac. Integer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congue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libero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sed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tortor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facilisis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,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eu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ullamcorper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sapien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interdum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.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Aenean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ut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mattis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nisi. Cras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nunc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nibh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,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congue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ut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ipsum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varius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, porta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scelerisque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justo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None/>
              <a:tabLst/>
              <a:defRPr/>
            </a:pPr>
            <a:endParaRPr lang="en-SG" sz="1400" b="0" i="0" kern="1200" dirty="0">
              <a:solidFill>
                <a:schemeClr val="tx1"/>
              </a:solidFill>
              <a:effectLst/>
              <a:latin typeface="Mitr Light" pitchFamily="2" charset="-34"/>
              <a:ea typeface="+mn-ea"/>
              <a:cs typeface="Mitr Light" pitchFamily="2" charset="-34"/>
            </a:endParaRP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B10B277-2411-464D-B129-1CB25687173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02423" y="260895"/>
            <a:ext cx="5255540" cy="512448"/>
          </a:xfrm>
          <a:prstGeom prst="rect">
            <a:avLst/>
          </a:prstGeom>
        </p:spPr>
        <p:txBody>
          <a:bodyPr wrap="square" lIns="0" tIns="0" rIns="0" bIns="0" numCol="1" anchor="t" anchorCtr="0">
            <a:spAutoFit/>
          </a:bodyPr>
          <a:lstStyle>
            <a:lvl1pPr marL="9525" indent="0" algn="l">
              <a:tabLst/>
              <a:defRPr sz="3600" b="0" i="0">
                <a:solidFill>
                  <a:schemeClr val="accent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r>
              <a:rPr lang="en-US" dirty="0"/>
              <a:t>PAGE HEADER</a:t>
            </a:r>
          </a:p>
        </p:txBody>
      </p:sp>
    </p:spTree>
    <p:extLst>
      <p:ext uri="{BB962C8B-B14F-4D97-AF65-F5344CB8AC3E}">
        <p14:creationId xmlns:p14="http://schemas.microsoft.com/office/powerpoint/2010/main" val="14705547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2377AB1-0C50-EF46-A1B9-FCAD40B743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5356" t="29016" r="24288" b="6364"/>
          <a:stretch/>
        </p:blipFill>
        <p:spPr>
          <a:xfrm>
            <a:off x="5003800" y="2667000"/>
            <a:ext cx="7188200" cy="4191000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057ADC3-A687-0545-9BE7-554C8A5389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fld id="{7FA1D1B6-1E77-4A4D-A517-B3E1C945FE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CB728E-080A-5A40-82B6-022E19A045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29601" y="6479207"/>
            <a:ext cx="1024144" cy="16386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75E4A8-9900-F04E-A882-0E772DD680C1}"/>
              </a:ext>
            </a:extLst>
          </p:cNvPr>
          <p:cNvCxnSpPr>
            <a:cxnSpLocks/>
          </p:cNvCxnSpPr>
          <p:nvPr userDrawn="1"/>
        </p:nvCxnSpPr>
        <p:spPr>
          <a:xfrm>
            <a:off x="10931236" y="6400800"/>
            <a:ext cx="0" cy="32067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6079A39-7CEF-FB4F-B63C-E3E0E83761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3432" y="2839223"/>
            <a:ext cx="4535487" cy="117955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>
              <a:buFontTx/>
              <a:buNone/>
              <a:defRPr sz="4200" b="0" i="0">
                <a:solidFill>
                  <a:schemeClr val="bg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2843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of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B59F750-0CB8-5445-A051-E0BD0FD45B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" t="23610" r="-19" b="23980"/>
          <a:stretch/>
        </p:blipFill>
        <p:spPr>
          <a:xfrm>
            <a:off x="0" y="0"/>
            <a:ext cx="5370851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161927-BFA1-8743-89CD-0049167C91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35869" y="501536"/>
            <a:ext cx="2848293" cy="4557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EB6291-AB12-754A-AA2F-2861A8D9A5BD}"/>
              </a:ext>
            </a:extLst>
          </p:cNvPr>
          <p:cNvSpPr txBox="1"/>
          <p:nvPr userDrawn="1"/>
        </p:nvSpPr>
        <p:spPr>
          <a:xfrm>
            <a:off x="9311640" y="6261100"/>
            <a:ext cx="2272522" cy="314960"/>
          </a:xfrm>
          <a:prstGeom prst="rect">
            <a:avLst/>
          </a:prstGeom>
          <a:solidFill>
            <a:schemeClr val="accent2"/>
          </a:solidFill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US" sz="1600" b="0" i="0" dirty="0" err="1">
                <a:solidFill>
                  <a:schemeClr val="accent1"/>
                </a:solidFill>
                <a:latin typeface="Mitr Medium" pitchFamily="2" charset="-34"/>
                <a:cs typeface="Mitr Medium" pitchFamily="2" charset="-34"/>
              </a:rPr>
              <a:t>becamex.com.vn</a:t>
            </a:r>
            <a:endParaRPr lang="en-US" sz="1600" b="0" i="0" dirty="0">
              <a:solidFill>
                <a:schemeClr val="accent1"/>
              </a:solidFill>
              <a:latin typeface="Mitr Medium" pitchFamily="2" charset="-34"/>
              <a:cs typeface="Mitr Medium" pitchFamily="2" charset="-34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9D019BC-9043-974B-A0AD-66980A1FB12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48675" y="2839223"/>
            <a:ext cx="4535487" cy="117955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r">
              <a:buFontTx/>
              <a:buNone/>
              <a:defRPr sz="4200" b="0" i="0">
                <a:solidFill>
                  <a:schemeClr val="bg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765143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C47AB-DC6F-40F0-B4FB-9C0850EE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939C5-683A-4FDC-A8CF-5F35848AD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FB5F0-A7AB-4ACB-91A6-4B836F174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BCE02-CEFC-4D30-BBB0-23CE2CB5B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49760-3E16-4F16-B710-C85178E2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55F39F-34BD-1E41-86B7-AE6877797B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75569" y="273672"/>
            <a:ext cx="2848293" cy="45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20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C47AB-DC6F-40F0-B4FB-9C0850EE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939C5-683A-4FDC-A8CF-5F35848AD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FB5F0-A7AB-4ACB-91A6-4B836F174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BCE02-CEFC-4D30-BBB0-23CE2CB5B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49760-3E16-4F16-B710-C85178E2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55F39F-34BD-1E41-86B7-AE6877797B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00621" y="137261"/>
            <a:ext cx="2848293" cy="45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804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2C00F0E-A445-A54B-B795-7E28E5EB05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" t="23610" r="-11108" b="23980"/>
          <a:stretch/>
        </p:blipFill>
        <p:spPr>
          <a:xfrm>
            <a:off x="6225568" y="0"/>
            <a:ext cx="5966432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155F39F-34BD-1E41-86B7-AE6877797B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5969" y="501536"/>
            <a:ext cx="2848293" cy="455727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7ED90-0979-A442-8E2F-870442B964A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5969" y="4023678"/>
            <a:ext cx="4482147" cy="117955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FontTx/>
              <a:buNone/>
              <a:defRPr sz="4200" b="0" i="0">
                <a:solidFill>
                  <a:schemeClr val="bg1"/>
                </a:solidFill>
                <a:latin typeface="Mitr Medium" pitchFamily="2" charset="-34"/>
                <a:cs typeface="Mitr Medium" pitchFamily="2" charset="-34"/>
              </a:defRPr>
            </a:lvl1pPr>
            <a:lvl2pPr marL="457189" indent="0">
              <a:buFontTx/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3423161-6DE6-084F-B7EA-8FFB9F92DB9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6604" y="5203825"/>
            <a:ext cx="4481512" cy="8191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4783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>
            <a:extLst>
              <a:ext uri="{FF2B5EF4-FFF2-40B4-BE49-F238E27FC236}">
                <a16:creationId xmlns:a16="http://schemas.microsoft.com/office/drawing/2014/main" id="{9C462CC9-BF05-9443-93F5-9D2BE21E9B67}"/>
              </a:ext>
            </a:extLst>
          </p:cNvPr>
          <p:cNvSpPr/>
          <p:nvPr userDrawn="1"/>
        </p:nvSpPr>
        <p:spPr>
          <a:xfrm flipH="1">
            <a:off x="6792000" y="1458000"/>
            <a:ext cx="5400000" cy="5400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E57553-66CF-DA48-9B70-8D5771C003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fld id="{7FA1D1B6-1E77-4A4D-A517-B3E1C945FE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431B35E-C521-E941-B9D2-2D6117A373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9601" y="6479207"/>
            <a:ext cx="1024144" cy="16386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AA6364D-19E5-4944-90F0-241093A3F3FA}"/>
              </a:ext>
            </a:extLst>
          </p:cNvPr>
          <p:cNvCxnSpPr>
            <a:cxnSpLocks/>
          </p:cNvCxnSpPr>
          <p:nvPr userDrawn="1"/>
        </p:nvCxnSpPr>
        <p:spPr>
          <a:xfrm>
            <a:off x="10931236" y="6400800"/>
            <a:ext cx="0" cy="32067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20136E18-108A-3541-8A8F-550B6FF732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02424" y="692696"/>
            <a:ext cx="6596239" cy="512448"/>
          </a:xfrm>
          <a:prstGeom prst="rect">
            <a:avLst/>
          </a:prstGeom>
        </p:spPr>
        <p:txBody>
          <a:bodyPr wrap="square" lIns="0" tIns="0" rIns="0" bIns="0" numCol="1" anchor="t" anchorCtr="0">
            <a:spAutoFit/>
          </a:bodyPr>
          <a:lstStyle>
            <a:lvl1pPr marL="9525" indent="0" algn="l">
              <a:tabLst/>
              <a:defRPr sz="3600" b="0" i="0">
                <a:solidFill>
                  <a:schemeClr val="accent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r>
              <a:rPr lang="en-US" dirty="0"/>
              <a:t>CONTENT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2196FDF-BCE3-1D41-BF84-44AC6B3885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8134" y="692695"/>
            <a:ext cx="186974" cy="498599"/>
          </a:xfrm>
          <a:prstGeom prst="rect">
            <a:avLst/>
          </a:prstGeom>
        </p:spPr>
      </p:pic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40BC6B6B-13A4-DE4B-9800-BDFC02F872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5986" y="1218994"/>
            <a:ext cx="6596238" cy="4348783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50000"/>
              </a:lnSpc>
              <a:buFont typeface="+mj-lt"/>
              <a:buAutoNum type="arabicPeriod"/>
              <a:defRPr sz="2000" b="0" i="0">
                <a:latin typeface="Mitr" pitchFamily="2" charset="-34"/>
                <a:cs typeface="Mitr" pitchFamily="2" charset="-34"/>
              </a:defRPr>
            </a:lvl1pPr>
            <a:lvl2pPr marL="457189" indent="0">
              <a:lnSpc>
                <a:spcPct val="150000"/>
              </a:lnSpc>
              <a:buFontTx/>
              <a:buNone/>
              <a:defRPr sz="1400" b="0" i="0">
                <a:latin typeface="Mitr Light" pitchFamily="2" charset="-34"/>
                <a:cs typeface="Mitr Light" pitchFamily="2" charset="-34"/>
              </a:defRPr>
            </a:lvl2pPr>
            <a:lvl3pPr marL="1142971" indent="-228594">
              <a:buFontTx/>
              <a:buBlip>
                <a:blip r:embed="rId4"/>
              </a:buBlip>
              <a:defRPr sz="1400" b="0" i="0">
                <a:latin typeface="Mitr Light" pitchFamily="2" charset="-34"/>
                <a:cs typeface="Mitr Light" pitchFamily="2" charset="-34"/>
              </a:defRPr>
            </a:lvl3pPr>
            <a:lvl4pPr>
              <a:defRPr b="0" i="0">
                <a:latin typeface="Mitr Light" pitchFamily="2" charset="-34"/>
                <a:cs typeface="Mitr Light" pitchFamily="2" charset="-34"/>
              </a:defRPr>
            </a:lvl4pPr>
            <a:lvl5pPr>
              <a:defRPr b="0" i="0">
                <a:latin typeface="Mitr Light" pitchFamily="2" charset="-34"/>
                <a:cs typeface="Mitr Light" pitchFamily="2" charset="-34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7464719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Bullet Points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3C8E1D1-1966-9248-9F59-5FDF054D67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fld id="{7FA1D1B6-1E77-4A4D-A517-B3E1C945FE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4BB76AE-3C03-3F4C-B2C7-3764D21A1A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9601" y="6479207"/>
            <a:ext cx="1024144" cy="163863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464C2B-3EC7-FF49-9BDC-37133705B3EC}"/>
              </a:ext>
            </a:extLst>
          </p:cNvPr>
          <p:cNvCxnSpPr>
            <a:cxnSpLocks/>
          </p:cNvCxnSpPr>
          <p:nvPr userDrawn="1"/>
        </p:nvCxnSpPr>
        <p:spPr>
          <a:xfrm>
            <a:off x="10931236" y="6400800"/>
            <a:ext cx="0" cy="32067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0E4B9019-E7F4-B343-98C2-F55BA46A8B3D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7186613" y="1466263"/>
            <a:ext cx="5005387" cy="422222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33452EA-8B42-0C45-AD2B-46D8AD173E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02423" y="692695"/>
            <a:ext cx="5255540" cy="512448"/>
          </a:xfrm>
          <a:prstGeom prst="rect">
            <a:avLst/>
          </a:prstGeom>
        </p:spPr>
        <p:txBody>
          <a:bodyPr wrap="square" lIns="0" tIns="0" rIns="0" bIns="0" numCol="1" anchor="t" anchorCtr="0">
            <a:spAutoFit/>
          </a:bodyPr>
          <a:lstStyle>
            <a:lvl1pPr marL="9525" indent="0" algn="l">
              <a:tabLst/>
              <a:defRPr sz="3600" b="0" i="0">
                <a:solidFill>
                  <a:schemeClr val="accent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r>
              <a:rPr lang="en-US" dirty="0"/>
              <a:t>PAGE HEADER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5FB3060-2457-FA46-B830-201ACA8E5D1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8134" y="692695"/>
            <a:ext cx="186974" cy="498599"/>
          </a:xfrm>
          <a:prstGeom prst="rect">
            <a:avLst/>
          </a:prstGeom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8C64259B-7FF5-6E46-9F36-51DC9809D7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7875" y="1466850"/>
            <a:ext cx="5780088" cy="4221163"/>
          </a:xfrm>
          <a:prstGeom prst="rect">
            <a:avLst/>
          </a:prstGeom>
        </p:spPr>
        <p:txBody>
          <a:bodyPr/>
          <a:lstStyle>
            <a:lvl1pPr marL="228594" indent="-228594">
              <a:buFontTx/>
              <a:buBlip>
                <a:blip r:embed="rId4"/>
              </a:buBlip>
              <a:defRPr sz="1400" b="0" i="0">
                <a:latin typeface="Mitr Light" pitchFamily="2" charset="-34"/>
                <a:cs typeface="Mitr Light" pitchFamily="2" charset="-34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60389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F378D-927B-4B45-B6B7-FACDC5C67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fld id="{7FA1D1B6-1E77-4A4D-A517-B3E1C945FE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9F664B-034C-C048-98B7-B305660133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9601" y="6479207"/>
            <a:ext cx="1024144" cy="16386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D08BBC5-CBDE-6B46-809E-61EDF95D4266}"/>
              </a:ext>
            </a:extLst>
          </p:cNvPr>
          <p:cNvCxnSpPr>
            <a:cxnSpLocks/>
          </p:cNvCxnSpPr>
          <p:nvPr userDrawn="1"/>
        </p:nvCxnSpPr>
        <p:spPr>
          <a:xfrm>
            <a:off x="10931236" y="6400800"/>
            <a:ext cx="0" cy="32067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562D6D58-D613-4443-9E07-A64C7CC52CD9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1" y="1466262"/>
            <a:ext cx="12192000" cy="477737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CD80A2-80DC-454D-890C-55CE9A699B2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02423" y="692695"/>
            <a:ext cx="5255540" cy="512448"/>
          </a:xfrm>
          <a:prstGeom prst="rect">
            <a:avLst/>
          </a:prstGeom>
        </p:spPr>
        <p:txBody>
          <a:bodyPr wrap="square" lIns="0" tIns="0" rIns="0" bIns="0" numCol="1" anchor="t" anchorCtr="0">
            <a:spAutoFit/>
          </a:bodyPr>
          <a:lstStyle>
            <a:lvl1pPr marL="9525" indent="0" algn="l">
              <a:tabLst/>
              <a:defRPr sz="3600" b="0" i="0">
                <a:solidFill>
                  <a:schemeClr val="accent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r>
              <a:rPr lang="en-US" dirty="0"/>
              <a:t>PAGE HEADER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81A26AD-5EAA-E94A-AB9A-36DF63DFEBA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8134" y="692695"/>
            <a:ext cx="186974" cy="49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332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6EC1692-4721-9A4B-80D8-0ED0D362AD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fld id="{7FA1D1B6-1E77-4A4D-A517-B3E1C945FE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7C94FFE-9688-C04D-9D39-0E2F072C5A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9601" y="6479207"/>
            <a:ext cx="1024144" cy="163863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B13E3E5-D90B-E041-8ADB-648752AA619A}"/>
              </a:ext>
            </a:extLst>
          </p:cNvPr>
          <p:cNvCxnSpPr>
            <a:cxnSpLocks/>
          </p:cNvCxnSpPr>
          <p:nvPr userDrawn="1"/>
        </p:nvCxnSpPr>
        <p:spPr>
          <a:xfrm>
            <a:off x="10931236" y="6400800"/>
            <a:ext cx="0" cy="32067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F39821D1-428D-064D-80AB-E4056E1250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8134" y="248195"/>
            <a:ext cx="186974" cy="498599"/>
          </a:xfrm>
          <a:prstGeom prst="rect">
            <a:avLst/>
          </a:prstGeo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27C2BB7-DB67-2F44-8DFB-8E518DEC11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78134" y="1482423"/>
            <a:ext cx="10358438" cy="4538865"/>
          </a:xfrm>
          <a:prstGeom prst="rect">
            <a:avLst/>
          </a:prstGeom>
        </p:spPr>
        <p:txBody>
          <a:bodyPr numCol="2" spcCol="540000"/>
          <a:lstStyle>
            <a:lvl1pPr marL="360000" marR="0" indent="-34290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 sz="2000" b="0" i="0">
                <a:latin typeface="Mitr" pitchFamily="2" charset="-34"/>
                <a:cs typeface="Mitr" pitchFamily="2" charset="-34"/>
              </a:defRPr>
            </a:lvl1pPr>
            <a:lvl2pPr marL="358775" indent="0">
              <a:buFontTx/>
              <a:buNone/>
              <a:tabLst/>
              <a:defRPr sz="1400" b="0" i="0">
                <a:latin typeface="Mitr Light" pitchFamily="2" charset="-34"/>
                <a:cs typeface="Mitr Light" pitchFamily="2" charset="-34"/>
              </a:defRPr>
            </a:lvl2pPr>
            <a:lvl3pPr>
              <a:defRPr b="0" i="0">
                <a:latin typeface="Mitr" pitchFamily="2" charset="-34"/>
                <a:cs typeface="Mitr" pitchFamily="2" charset="-34"/>
              </a:defRPr>
            </a:lvl3pPr>
            <a:lvl4pPr>
              <a:defRPr b="0" i="0">
                <a:latin typeface="Mitr" pitchFamily="2" charset="-34"/>
                <a:cs typeface="Mitr" pitchFamily="2" charset="-34"/>
              </a:defRPr>
            </a:lvl4pPr>
            <a:lvl5pPr>
              <a:defRPr b="0" i="0">
                <a:latin typeface="Mitr" pitchFamily="2" charset="-34"/>
                <a:cs typeface="Mitr" pitchFamily="2" charset="-34"/>
              </a:defRPr>
            </a:lvl5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None/>
              <a:tabLst/>
              <a:defRPr/>
            </a:pP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Lorem ipsum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dolor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sit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amet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,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consectetur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adipiscing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elit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. Maecenas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tristique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euismod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consequat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. Morbi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porttitor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risus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dui, id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rutrum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enim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blandit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ac. Integer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congue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libero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sed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tortor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facilisis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,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eu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ullamcorper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sapien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interdum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.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Aenean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ut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mattis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nisi. Cras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nunc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nibh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,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congue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ut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ipsum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varius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, porta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scelerisque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 </a:t>
            </a:r>
            <a:r>
              <a:rPr lang="en-SG" sz="1400" b="0" i="0" kern="1200" dirty="0" err="1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justo</a:t>
            </a:r>
            <a:r>
              <a:rPr lang="en-SG" sz="1400" b="0" i="0" kern="1200" dirty="0">
                <a:solidFill>
                  <a:schemeClr val="tx1"/>
                </a:solidFill>
                <a:effectLst/>
                <a:latin typeface="Mitr Light" pitchFamily="2" charset="-34"/>
                <a:ea typeface="+mn-ea"/>
                <a:cs typeface="Mitr Light" pitchFamily="2" charset="-34"/>
              </a:rPr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+mj-lt"/>
              <a:buNone/>
              <a:tabLst/>
              <a:defRPr/>
            </a:pPr>
            <a:endParaRPr lang="en-SG" sz="1400" b="0" i="0" kern="1200" dirty="0">
              <a:solidFill>
                <a:schemeClr val="tx1"/>
              </a:solidFill>
              <a:effectLst/>
              <a:latin typeface="Mitr Light" pitchFamily="2" charset="-34"/>
              <a:ea typeface="+mn-ea"/>
              <a:cs typeface="Mitr Light" pitchFamily="2" charset="-34"/>
            </a:endParaRP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B10B277-2411-464D-B129-1CB25687173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02423" y="260895"/>
            <a:ext cx="5255540" cy="512448"/>
          </a:xfrm>
          <a:prstGeom prst="rect">
            <a:avLst/>
          </a:prstGeom>
        </p:spPr>
        <p:txBody>
          <a:bodyPr wrap="square" lIns="0" tIns="0" rIns="0" bIns="0" numCol="1" anchor="t" anchorCtr="0">
            <a:spAutoFit/>
          </a:bodyPr>
          <a:lstStyle>
            <a:lvl1pPr marL="9525" indent="0" algn="l">
              <a:tabLst/>
              <a:defRPr sz="3600" b="0" i="0">
                <a:solidFill>
                  <a:schemeClr val="accent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r>
              <a:rPr lang="en-US" dirty="0"/>
              <a:t>PAGE HEADER</a:t>
            </a:r>
          </a:p>
        </p:txBody>
      </p:sp>
    </p:spTree>
    <p:extLst>
      <p:ext uri="{BB962C8B-B14F-4D97-AF65-F5344CB8AC3E}">
        <p14:creationId xmlns:p14="http://schemas.microsoft.com/office/powerpoint/2010/main" val="14624856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2377AB1-0C50-EF46-A1B9-FCAD40B743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5356" t="29016" r="24288" b="6364"/>
          <a:stretch/>
        </p:blipFill>
        <p:spPr>
          <a:xfrm>
            <a:off x="5003800" y="2667000"/>
            <a:ext cx="7188200" cy="4191000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057ADC3-A687-0545-9BE7-554C8A5389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1"/>
                </a:solidFill>
                <a:latin typeface="Mitr Light" pitchFamily="2" charset="-34"/>
                <a:cs typeface="Mitr Light" pitchFamily="2" charset="-34"/>
              </a:defRPr>
            </a:lvl1pPr>
          </a:lstStyle>
          <a:p>
            <a:fld id="{7FA1D1B6-1E77-4A4D-A517-B3E1C945FE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CB728E-080A-5A40-82B6-022E19A045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29601" y="6479207"/>
            <a:ext cx="1024144" cy="16386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75E4A8-9900-F04E-A882-0E772DD680C1}"/>
              </a:ext>
            </a:extLst>
          </p:cNvPr>
          <p:cNvCxnSpPr>
            <a:cxnSpLocks/>
          </p:cNvCxnSpPr>
          <p:nvPr userDrawn="1"/>
        </p:nvCxnSpPr>
        <p:spPr>
          <a:xfrm>
            <a:off x="10931236" y="6400800"/>
            <a:ext cx="0" cy="32067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6079A39-7CEF-FB4F-B63C-E3E0E83761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3432" y="2839223"/>
            <a:ext cx="4535487" cy="117955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>
              <a:buFontTx/>
              <a:buNone/>
              <a:defRPr sz="4200" b="0" i="0">
                <a:solidFill>
                  <a:schemeClr val="bg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92745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of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B59F750-0CB8-5445-A051-E0BD0FD45B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" t="23610" r="-19" b="23980"/>
          <a:stretch/>
        </p:blipFill>
        <p:spPr>
          <a:xfrm>
            <a:off x="0" y="0"/>
            <a:ext cx="5370851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161927-BFA1-8743-89CD-0049167C91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35869" y="501536"/>
            <a:ext cx="2848293" cy="4557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EB6291-AB12-754A-AA2F-2861A8D9A5BD}"/>
              </a:ext>
            </a:extLst>
          </p:cNvPr>
          <p:cNvSpPr txBox="1"/>
          <p:nvPr userDrawn="1"/>
        </p:nvSpPr>
        <p:spPr>
          <a:xfrm>
            <a:off x="9311640" y="6261100"/>
            <a:ext cx="2272522" cy="314960"/>
          </a:xfrm>
          <a:prstGeom prst="rect">
            <a:avLst/>
          </a:prstGeom>
          <a:solidFill>
            <a:schemeClr val="accent2"/>
          </a:solidFill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US" sz="1600" b="0" i="0" dirty="0" err="1">
                <a:solidFill>
                  <a:schemeClr val="accent1"/>
                </a:solidFill>
                <a:latin typeface="Mitr Medium" pitchFamily="2" charset="-34"/>
                <a:cs typeface="Mitr Medium" pitchFamily="2" charset="-34"/>
              </a:rPr>
              <a:t>becamex.com.vn</a:t>
            </a:r>
            <a:endParaRPr lang="en-US" sz="1600" b="0" i="0" dirty="0">
              <a:solidFill>
                <a:schemeClr val="accent1"/>
              </a:solidFill>
              <a:latin typeface="Mitr Medium" pitchFamily="2" charset="-34"/>
              <a:cs typeface="Mitr Medium" pitchFamily="2" charset="-34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9D019BC-9043-974B-A0AD-66980A1FB12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48675" y="2839223"/>
            <a:ext cx="4535487" cy="117955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r">
              <a:buFontTx/>
              <a:buNone/>
              <a:defRPr sz="4200" b="0" i="0">
                <a:solidFill>
                  <a:schemeClr val="bg1"/>
                </a:solidFill>
                <a:latin typeface="Mitr Medium" pitchFamily="2" charset="-34"/>
                <a:cs typeface="Mitr Medium" pitchFamily="2" charset="-34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8785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C47AB-DC6F-40F0-B4FB-9C0850EE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939C5-683A-4FDC-A8CF-5F35848AD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FB5F0-A7AB-4ACB-91A6-4B836F174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BCE02-CEFC-4D30-BBB0-23CE2CB5B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49760-3E16-4F16-B710-C85178E2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55F39F-34BD-1E41-86B7-AE6877797B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75569" y="273672"/>
            <a:ext cx="2848293" cy="45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734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EE07D-6026-47C0-975A-7E493011B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C00015-2956-4E1F-B05F-214F1DE24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56B43-C1CB-4618-B91B-AAAEEB401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88E39-E80F-4C18-9C2A-69886B822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C5964-5187-4195-8EAF-85D18DC4F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915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7B990-ED8C-4AAA-8241-C4881B138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612F2-9E33-44D3-80E2-578C5440A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8F7B21-660D-43B3-9151-B40C9ABCD7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26A10-CB05-4418-9338-CB55A7059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940335-9BE1-42D1-A30D-C3232BD3E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E95C68-4307-4B03-8921-74DB1041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209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EBEC8-AC56-429B-89C3-BB6A0E6E3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3866BA-F48C-4383-B119-81B349676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89F967-CBBC-414E-9DC3-136707A8D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905A60-FBC4-40AC-9F71-0FAD9CD7A6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4F92BA-75D6-44F9-A1C8-BCFBF6FF6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93CDDC-3537-4692-BE83-87B2A82A7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7B9E1-D5EA-4054-8D92-F930B3696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98A038-7CD6-4715-9FDA-7194E6BCA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039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65FAF-B698-49B0-B197-FD64C97AF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3E3F44-F1D6-40F7-9A7D-0542C4A9C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48CC28-3F4A-42A0-B211-4BA085AD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B6C99-6764-43D0-84AE-52C83494F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763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79C79D-3B8A-4FA9-BC4A-63E3EF10A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730E35-44DB-4FED-9E24-5BBE5D9DA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CDC42F-3337-4692-B53C-A5529048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20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07D58-952D-44D7-9911-60544C9F5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BC150-9914-4A82-84CF-B3708B975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4A7C02-9C7E-401F-BABE-D3028FF18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D6080A-4623-4F4C-B5BF-7E9E7531F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9B1D15-0BD5-4F6E-A265-BD1F2F361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764D4-AA29-4DF8-A501-E2B904E9C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856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4D526-F53C-446D-8D7C-8A73C2A6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41CC3D-D32B-4629-85B8-E779A41050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517242-BF08-4A5E-ABD7-483896CAE9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2B8E4-DF23-4701-B28A-B9E5700B3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6DE909-4588-4CF5-B2FA-B76312433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A005E-65C2-4007-815C-52F23809F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373118-F27D-412D-B19A-2DB8C8101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37CCC-B536-48B0-B893-63FFC2EBD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E552F-73E7-48CE-AAB3-E947C535D5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0ACFF-56C3-4453-9BAD-A02FE717F83E}" type="datetimeFigureOut">
              <a:rPr lang="en-US" smtClean="0"/>
              <a:t>1/7/2021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40B4F-2015-4E9F-BCB3-E0BFA4AF9A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0C3C-BBD3-4864-98E4-5D7B08A62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680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2235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605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</p:sldLayoutIdLst>
  <p:hf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xlZ7W71qaY" TargetMode="External"/><Relationship Id="rId2" Type="http://schemas.openxmlformats.org/officeDocument/2006/relationships/hyperlink" Target="https://www.youtube.com/watch?v=H0La00vX-kE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TYbxHBZ8KDk&amp;feature=emb_logo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TixO3Lvp-Tc&amp;feature=emb_log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bangtaihaitan.com/loai/nha-kho-tu-dong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V2Dz3MPTVms&amp;feature=emb_logo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zxlZ7W71qaY?t=148" TargetMode="External"/><Relationship Id="rId2" Type="http://schemas.openxmlformats.org/officeDocument/2006/relationships/hyperlink" Target="https://youtu.be/zxlZ7W71qaY?t=48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zxlZ7W71qaY?t=148" TargetMode="External"/><Relationship Id="rId2" Type="http://schemas.openxmlformats.org/officeDocument/2006/relationships/hyperlink" Target="https://youtu.be/zxlZ7W71qaY?t=48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zxlZ7W71qaY?t=148" TargetMode="External"/><Relationship Id="rId7" Type="http://schemas.openxmlformats.org/officeDocument/2006/relationships/image" Target="../media/image33.jpeg"/><Relationship Id="rId2" Type="http://schemas.openxmlformats.org/officeDocument/2006/relationships/hyperlink" Target="https://youtu.be/zxlZ7W71qaY?t=48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jpeg"/><Relationship Id="rId4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zxlZ7W71qaY?t=148" TargetMode="External"/><Relationship Id="rId2" Type="http://schemas.openxmlformats.org/officeDocument/2006/relationships/hyperlink" Target="https://youtu.be/zxlZ7W71qaY?t=4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37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jpeg"/><Relationship Id="rId4" Type="http://schemas.openxmlformats.org/officeDocument/2006/relationships/image" Target="../media/image2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lwGdBWtQhg" TargetMode="External"/><Relationship Id="rId2" Type="http://schemas.openxmlformats.org/officeDocument/2006/relationships/hyperlink" Target="https://www.youtube.com/watch?v=4HWppMe06WQ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V0EhTQ2EuP8&amp;feature=emb_logo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10D3DDC-D321-0A43-B839-B957365FA0B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4721" y="1922633"/>
            <a:ext cx="8405575" cy="11650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3500" b="1" dirty="0"/>
              <a:t>SMART WAREHOUSE</a:t>
            </a:r>
          </a:p>
          <a:p>
            <a:pPr algn="ctr"/>
            <a:endParaRPr lang="en-US" sz="3500" b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74D887B-EAE1-D44D-95A8-8D45D4689C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41872" y="3633358"/>
            <a:ext cx="3211275" cy="819150"/>
          </a:xfrm>
        </p:spPr>
        <p:txBody>
          <a:bodyPr/>
          <a:lstStyle/>
          <a:p>
            <a:pPr algn="ctr"/>
            <a:r>
              <a:rPr lang="en-US" b="1" dirty="0"/>
              <a:t>Quang Tien Bui</a:t>
            </a:r>
          </a:p>
          <a:p>
            <a:pPr algn="ctr"/>
            <a:r>
              <a:rPr lang="en-US" b="1" dirty="0"/>
              <a:t>Staff – </a:t>
            </a:r>
            <a:r>
              <a:rPr lang="en-US" b="1" dirty="0" err="1"/>
              <a:t>Becamex</a:t>
            </a:r>
            <a:r>
              <a:rPr lang="en-US" b="1" dirty="0"/>
              <a:t> IDC</a:t>
            </a:r>
          </a:p>
          <a:p>
            <a:pPr algn="ctr"/>
            <a:endParaRPr lang="en-US" sz="2500" b="1" dirty="0"/>
          </a:p>
          <a:p>
            <a:pPr algn="ctr"/>
            <a:r>
              <a:rPr lang="en-US" i="1" dirty="0" err="1"/>
              <a:t>Binh</a:t>
            </a:r>
            <a:r>
              <a:rPr lang="en-US" i="1" dirty="0"/>
              <a:t> Duong, Vietnam</a:t>
            </a:r>
          </a:p>
          <a:p>
            <a:pPr algn="ctr"/>
            <a:r>
              <a:rPr lang="en-US" i="1" dirty="0"/>
              <a:t>01/2021</a:t>
            </a:r>
          </a:p>
        </p:txBody>
      </p:sp>
    </p:spTree>
    <p:extLst>
      <p:ext uri="{BB962C8B-B14F-4D97-AF65-F5344CB8AC3E}">
        <p14:creationId xmlns:p14="http://schemas.microsoft.com/office/powerpoint/2010/main" val="1470901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DI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ĐỘNG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MOBILE RACK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Nhược</a:t>
            </a:r>
            <a:r>
              <a:rPr lang="en-US" b="1" dirty="0"/>
              <a:t> </a:t>
            </a:r>
            <a:r>
              <a:rPr lang="en-US" b="1" dirty="0" err="1"/>
              <a:t>điểm</a:t>
            </a:r>
            <a:r>
              <a:rPr lang="en-US" b="1" dirty="0"/>
              <a:t>:</a:t>
            </a:r>
          </a:p>
          <a:p>
            <a:r>
              <a:rPr lang="vi-VN" dirty="0"/>
              <a:t>Công </a:t>
            </a:r>
            <a:r>
              <a:rPr lang="vi-VN" dirty="0" err="1"/>
              <a:t>suất</a:t>
            </a:r>
            <a:r>
              <a:rPr lang="vi-VN" dirty="0"/>
              <a:t> </a:t>
            </a:r>
            <a:r>
              <a:rPr lang="vi-VN" dirty="0" err="1"/>
              <a:t>xuất</a:t>
            </a:r>
            <a:r>
              <a:rPr lang="vi-VN" dirty="0"/>
              <a:t> </a:t>
            </a:r>
            <a:r>
              <a:rPr lang="vi-VN" dirty="0" err="1"/>
              <a:t>nhập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ở </a:t>
            </a:r>
            <a:r>
              <a:rPr lang="vi-VN" dirty="0" err="1"/>
              <a:t>mức</a:t>
            </a:r>
            <a:r>
              <a:rPr lang="vi-VN" dirty="0"/>
              <a:t> </a:t>
            </a:r>
            <a:r>
              <a:rPr lang="vi-VN" dirty="0" err="1"/>
              <a:t>thấp</a:t>
            </a:r>
            <a:r>
              <a:rPr lang="vi-VN" dirty="0"/>
              <a:t>, trung </a:t>
            </a:r>
            <a:r>
              <a:rPr lang="vi-VN" dirty="0" err="1"/>
              <a:t>bình</a:t>
            </a:r>
            <a:r>
              <a:rPr lang="vi-VN" dirty="0"/>
              <a:t>.</a:t>
            </a:r>
          </a:p>
          <a:p>
            <a:r>
              <a:rPr lang="vi-VN" dirty="0" err="1"/>
              <a:t>Kết</a:t>
            </a:r>
            <a:r>
              <a:rPr lang="vi-VN" dirty="0"/>
              <a:t> </a:t>
            </a:r>
            <a:r>
              <a:rPr lang="vi-VN" dirty="0" err="1"/>
              <a:t>cấu</a:t>
            </a:r>
            <a:r>
              <a:rPr lang="vi-VN" dirty="0"/>
              <a:t> kho </a:t>
            </a:r>
            <a:r>
              <a:rPr lang="vi-VN" dirty="0" err="1"/>
              <a:t>phải</a:t>
            </a:r>
            <a:r>
              <a:rPr lang="vi-VN" dirty="0"/>
              <a:t> </a:t>
            </a:r>
            <a:r>
              <a:rPr lang="vi-VN" dirty="0" err="1"/>
              <a:t>cứng</a:t>
            </a:r>
            <a:r>
              <a:rPr lang="vi-VN" dirty="0"/>
              <a:t> </a:t>
            </a:r>
            <a:r>
              <a:rPr lang="vi-VN" dirty="0" err="1"/>
              <a:t>vững</a:t>
            </a:r>
            <a:r>
              <a:rPr lang="vi-VN" dirty="0"/>
              <a:t> hơn so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</a:t>
            </a:r>
            <a:r>
              <a:rPr lang="vi-VN" dirty="0" err="1"/>
              <a:t>truyền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.</a:t>
            </a:r>
          </a:p>
          <a:p>
            <a:r>
              <a:rPr lang="vi-VN" dirty="0" err="1"/>
              <a:t>Suất</a:t>
            </a:r>
            <a:r>
              <a:rPr lang="vi-VN" dirty="0"/>
              <a:t> </a:t>
            </a:r>
            <a:r>
              <a:rPr lang="vi-VN" dirty="0" err="1"/>
              <a:t>đầu</a:t>
            </a:r>
            <a:r>
              <a:rPr lang="vi-VN" dirty="0"/>
              <a:t> tư cao hơn </a:t>
            </a:r>
            <a:r>
              <a:rPr lang="vi-VN" dirty="0" err="1"/>
              <a:t>nhiều</a:t>
            </a:r>
            <a:r>
              <a:rPr lang="vi-VN" dirty="0"/>
              <a:t> so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</a:t>
            </a:r>
            <a:r>
              <a:rPr lang="vi-VN" dirty="0" err="1"/>
              <a:t>truyền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.</a:t>
            </a:r>
          </a:p>
          <a:p>
            <a:r>
              <a:rPr lang="vi-VN" dirty="0" err="1"/>
              <a:t>Tốn</a:t>
            </a:r>
            <a:r>
              <a:rPr lang="vi-VN" dirty="0"/>
              <a:t> </a:t>
            </a:r>
            <a:r>
              <a:rPr lang="vi-VN" dirty="0" err="1"/>
              <a:t>điện</a:t>
            </a:r>
            <a:r>
              <a:rPr lang="vi-VN" dirty="0"/>
              <a:t>, </a:t>
            </a:r>
            <a:r>
              <a:rPr lang="vi-VN" dirty="0" err="1"/>
              <a:t>khả</a:t>
            </a:r>
            <a:r>
              <a:rPr lang="vi-VN" dirty="0"/>
              <a:t> năng </a:t>
            </a:r>
            <a:r>
              <a:rPr lang="vi-VN" dirty="0" err="1"/>
              <a:t>xảy</a:t>
            </a:r>
            <a:r>
              <a:rPr lang="vi-VN" dirty="0"/>
              <a:t> ra </a:t>
            </a:r>
            <a:r>
              <a:rPr lang="vi-VN" dirty="0" err="1"/>
              <a:t>sự</a:t>
            </a:r>
            <a:r>
              <a:rPr lang="vi-VN" dirty="0"/>
              <a:t> </a:t>
            </a:r>
            <a:r>
              <a:rPr lang="vi-VN" dirty="0" err="1"/>
              <a:t>cố</a:t>
            </a:r>
            <a:r>
              <a:rPr lang="vi-VN" dirty="0"/>
              <a:t> khi </a:t>
            </a:r>
            <a:r>
              <a:rPr lang="vi-VN" dirty="0" err="1"/>
              <a:t>vận</a:t>
            </a:r>
            <a:r>
              <a:rPr lang="vi-VN" dirty="0"/>
              <a:t> </a:t>
            </a:r>
            <a:r>
              <a:rPr lang="vi-VN" dirty="0" err="1"/>
              <a:t>hành</a:t>
            </a:r>
            <a:r>
              <a:rPr lang="vi-VN" dirty="0"/>
              <a:t> cao hơn.</a:t>
            </a:r>
          </a:p>
          <a:p>
            <a:r>
              <a:rPr lang="vi-VN" dirty="0" err="1"/>
              <a:t>Tốn</a:t>
            </a:r>
            <a:r>
              <a:rPr lang="vi-VN" dirty="0"/>
              <a:t> chi </a:t>
            </a:r>
            <a:r>
              <a:rPr lang="vi-VN" dirty="0" err="1"/>
              <a:t>phí</a:t>
            </a:r>
            <a:r>
              <a:rPr lang="vi-VN" dirty="0"/>
              <a:t> </a:t>
            </a:r>
            <a:r>
              <a:rPr lang="vi-VN" dirty="0" err="1"/>
              <a:t>sửa</a:t>
            </a:r>
            <a:r>
              <a:rPr lang="vi-VN" dirty="0"/>
              <a:t> </a:t>
            </a:r>
            <a:r>
              <a:rPr lang="vi-VN" dirty="0" err="1"/>
              <a:t>chữa</a:t>
            </a:r>
            <a:r>
              <a:rPr lang="vi-VN" dirty="0"/>
              <a:t> </a:t>
            </a:r>
            <a:r>
              <a:rPr lang="vi-VN" dirty="0" err="1"/>
              <a:t>nhiều</a:t>
            </a:r>
            <a:r>
              <a:rPr lang="vi-VN" dirty="0"/>
              <a:t> khi </a:t>
            </a:r>
            <a:r>
              <a:rPr lang="vi-VN" dirty="0" err="1"/>
              <a:t>xảy</a:t>
            </a:r>
            <a:r>
              <a:rPr lang="vi-VN" dirty="0"/>
              <a:t> ra va </a:t>
            </a:r>
            <a:r>
              <a:rPr lang="vi-VN" dirty="0" err="1"/>
              <a:t>chạm</a:t>
            </a:r>
            <a:r>
              <a:rPr lang="vi-VN" dirty="0"/>
              <a:t> </a:t>
            </a:r>
            <a:r>
              <a:rPr lang="vi-VN" dirty="0" err="1"/>
              <a:t>giữa</a:t>
            </a:r>
            <a:r>
              <a:rPr lang="vi-VN" dirty="0"/>
              <a:t> xe nâng </a:t>
            </a:r>
            <a:r>
              <a:rPr lang="vi-VN" dirty="0" err="1"/>
              <a:t>và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.</a:t>
            </a:r>
            <a:endParaRPr lang="en-US" dirty="0"/>
          </a:p>
          <a:p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cố</a:t>
            </a:r>
            <a:r>
              <a:rPr lang="en-US" dirty="0"/>
              <a:t> </a:t>
            </a:r>
            <a:r>
              <a:rPr lang="en-US" dirty="0" err="1"/>
              <a:t>nền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ray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.</a:t>
            </a:r>
          </a:p>
          <a:p>
            <a:r>
              <a:rPr lang="en-US" dirty="0" err="1"/>
              <a:t>Tốn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giám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0864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DI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ĐỘNG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MOBILE RACK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dụng</a:t>
            </a:r>
            <a:r>
              <a:rPr lang="en-US" b="1" dirty="0"/>
              <a:t>:</a:t>
            </a:r>
          </a:p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,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thấp</a:t>
            </a:r>
            <a:endParaRPr lang="en-US" dirty="0"/>
          </a:p>
          <a:p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,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.</a:t>
            </a:r>
          </a:p>
          <a:p>
            <a:r>
              <a:rPr lang="en-US" dirty="0"/>
              <a:t>Kho </a:t>
            </a:r>
            <a:r>
              <a:rPr lang="en-US" dirty="0" err="1"/>
              <a:t>lạnh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620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DI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ĐỘNG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MOBILE RACK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Thông</a:t>
            </a:r>
            <a:r>
              <a:rPr lang="en-US" b="1" dirty="0"/>
              <a:t> tin </a:t>
            </a:r>
            <a:r>
              <a:rPr lang="en-US" b="1" dirty="0" err="1"/>
              <a:t>thêm</a:t>
            </a:r>
            <a:r>
              <a:rPr lang="en-US" b="1" dirty="0"/>
              <a:t>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www.youtube.com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watch?v</a:t>
            </a:r>
            <a:r>
              <a:rPr lang="en-US" dirty="0">
                <a:hlinkClick r:id="rId2"/>
              </a:rPr>
              <a:t>=</a:t>
            </a:r>
            <a:r>
              <a:rPr lang="en-US" dirty="0" err="1">
                <a:hlinkClick r:id="rId2"/>
              </a:rPr>
              <a:t>H0La00vX-kE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www.youtube.com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watch?v</a:t>
            </a:r>
            <a:r>
              <a:rPr lang="en-US" dirty="0">
                <a:hlinkClick r:id="rId3"/>
              </a:rPr>
              <a:t>=</a:t>
            </a:r>
            <a:r>
              <a:rPr lang="en-US" dirty="0" err="1">
                <a:hlinkClick r:id="rId3"/>
              </a:rPr>
              <a:t>zxlZ7W71qaY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558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CÔNG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NGHIỆP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SHUTTLE RACK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62CC94C-7932-41F9-9930-0ED93DA6F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845" y="1825625"/>
            <a:ext cx="609431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757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DI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ĐỘNG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SHUTTLE RACK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Khái</a:t>
            </a:r>
            <a:r>
              <a:rPr lang="en-US" b="1" dirty="0"/>
              <a:t> </a:t>
            </a:r>
            <a:r>
              <a:rPr lang="en-US" b="1" dirty="0" err="1"/>
              <a:t>niệm</a:t>
            </a:r>
            <a:r>
              <a:rPr lang="en-US" b="1" dirty="0"/>
              <a:t>:</a:t>
            </a:r>
          </a:p>
          <a:p>
            <a:r>
              <a:rPr lang="en-US" dirty="0"/>
              <a:t>Bao </a:t>
            </a:r>
            <a:r>
              <a:rPr lang="vi-VN" dirty="0" err="1"/>
              <a:t>gồm</a:t>
            </a:r>
            <a:r>
              <a:rPr lang="vi-VN" dirty="0"/>
              <a:t> 1 </a:t>
            </a:r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khung </a:t>
            </a:r>
            <a:r>
              <a:rPr lang="vi-VN" dirty="0" err="1"/>
              <a:t>giàn</a:t>
            </a:r>
            <a:r>
              <a:rPr lang="vi-VN" dirty="0"/>
              <a:t> (</a:t>
            </a:r>
            <a:r>
              <a:rPr lang="vi-VN" dirty="0" err="1"/>
              <a:t>racking</a:t>
            </a:r>
            <a:r>
              <a:rPr lang="vi-VN" dirty="0"/>
              <a:t>) </a:t>
            </a:r>
            <a:r>
              <a:rPr lang="vi-VN" dirty="0" err="1"/>
              <a:t>kết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1 </a:t>
            </a:r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con thoi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vận</a:t>
            </a:r>
            <a:r>
              <a:rPr lang="vi-VN" dirty="0"/>
              <a:t> </a:t>
            </a:r>
            <a:r>
              <a:rPr lang="vi-VN" dirty="0" err="1"/>
              <a:t>chuyển</a:t>
            </a:r>
            <a:r>
              <a:rPr lang="vi-VN" dirty="0"/>
              <a:t>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pallet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hóa</a:t>
            </a:r>
            <a:r>
              <a:rPr lang="vi-VN" dirty="0"/>
              <a:t>. </a:t>
            </a:r>
            <a:endParaRPr lang="en-US" dirty="0"/>
          </a:p>
          <a:p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</a:t>
            </a:r>
            <a:r>
              <a:rPr lang="vi-VN" dirty="0" err="1"/>
              <a:t>racking</a:t>
            </a:r>
            <a:r>
              <a:rPr lang="vi-VN" dirty="0"/>
              <a:t> </a:t>
            </a:r>
            <a:r>
              <a:rPr lang="vi-VN" dirty="0" err="1"/>
              <a:t>sẽ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</a:t>
            </a:r>
            <a:r>
              <a:rPr lang="vi-VN" dirty="0" err="1"/>
              <a:t>thiết</a:t>
            </a:r>
            <a:r>
              <a:rPr lang="vi-VN" dirty="0"/>
              <a:t> </a:t>
            </a:r>
            <a:r>
              <a:rPr lang="vi-VN" dirty="0" err="1"/>
              <a:t>kế</a:t>
            </a:r>
            <a:r>
              <a:rPr lang="vi-VN" dirty="0"/>
              <a:t> thêm </a:t>
            </a:r>
            <a:r>
              <a:rPr lang="vi-VN" dirty="0" err="1"/>
              <a:t>đường</a:t>
            </a:r>
            <a:r>
              <a:rPr lang="vi-VN" dirty="0"/>
              <a:t> di </a:t>
            </a:r>
            <a:r>
              <a:rPr lang="vi-VN" dirty="0" err="1"/>
              <a:t>chuyển</a:t>
            </a:r>
            <a:r>
              <a:rPr lang="vi-VN" dirty="0"/>
              <a:t> cho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shutllet</a:t>
            </a:r>
            <a:r>
              <a:rPr lang="vi-VN" dirty="0"/>
              <a:t> xuyên </a:t>
            </a:r>
            <a:r>
              <a:rPr lang="vi-VN" dirty="0" err="1"/>
              <a:t>suốt</a:t>
            </a:r>
            <a:r>
              <a:rPr lang="vi-VN" dirty="0"/>
              <a:t> </a:t>
            </a:r>
            <a:r>
              <a:rPr lang="vi-VN" dirty="0" err="1"/>
              <a:t>tới</a:t>
            </a:r>
            <a:r>
              <a:rPr lang="vi-VN" dirty="0"/>
              <a:t> </a:t>
            </a:r>
            <a:r>
              <a:rPr lang="vi-VN" dirty="0" err="1"/>
              <a:t>tất</a:t>
            </a:r>
            <a:r>
              <a:rPr lang="vi-VN" dirty="0"/>
              <a:t> </a:t>
            </a:r>
            <a:r>
              <a:rPr lang="vi-VN" dirty="0" err="1"/>
              <a:t>cả</a:t>
            </a:r>
            <a:r>
              <a:rPr lang="vi-VN" dirty="0"/>
              <a:t> </a:t>
            </a:r>
            <a:r>
              <a:rPr lang="vi-VN" dirty="0" err="1"/>
              <a:t>vị</a:t>
            </a:r>
            <a:r>
              <a:rPr lang="vi-VN" dirty="0"/>
              <a:t> </a:t>
            </a:r>
            <a:r>
              <a:rPr lang="vi-VN" dirty="0" err="1"/>
              <a:t>trí</a:t>
            </a:r>
            <a:r>
              <a:rPr lang="vi-VN" dirty="0"/>
              <a:t> trong kho.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www.youtube.com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watch?v</a:t>
            </a:r>
            <a:r>
              <a:rPr lang="en-US" dirty="0">
                <a:hlinkClick r:id="rId2"/>
              </a:rPr>
              <a:t>=</a:t>
            </a:r>
            <a:r>
              <a:rPr lang="en-US" dirty="0" err="1">
                <a:hlinkClick r:id="rId2"/>
              </a:rPr>
              <a:t>TYbxHBZ8KDk&amp;feature</a:t>
            </a:r>
            <a:r>
              <a:rPr lang="en-US" dirty="0">
                <a:hlinkClick r:id="rId2"/>
              </a:rPr>
              <a:t>=</a:t>
            </a:r>
            <a:r>
              <a:rPr lang="en-US" dirty="0" err="1">
                <a:hlinkClick r:id="rId2"/>
              </a:rPr>
              <a:t>emb_logo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450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DI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ĐỘNG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SHUTTLE RACK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Ưu</a:t>
            </a:r>
            <a:r>
              <a:rPr lang="en-US" b="1" dirty="0"/>
              <a:t> </a:t>
            </a:r>
            <a:r>
              <a:rPr lang="en-US" b="1" dirty="0" err="1"/>
              <a:t>điểm</a:t>
            </a:r>
            <a:r>
              <a:rPr lang="en-US" b="1" dirty="0"/>
              <a:t>:</a:t>
            </a:r>
          </a:p>
          <a:p>
            <a:r>
              <a:rPr lang="vi-VN" dirty="0"/>
              <a:t>Phương </a:t>
            </a:r>
            <a:r>
              <a:rPr lang="vi-VN" dirty="0" err="1"/>
              <a:t>án</a:t>
            </a:r>
            <a:r>
              <a:rPr lang="vi-VN" dirty="0"/>
              <a:t> </a:t>
            </a:r>
            <a:r>
              <a:rPr lang="vi-VN" dirty="0" err="1"/>
              <a:t>này</a:t>
            </a:r>
            <a:r>
              <a:rPr lang="vi-VN" dirty="0"/>
              <a:t> </a:t>
            </a:r>
            <a:r>
              <a:rPr lang="vi-VN" dirty="0" err="1"/>
              <a:t>tiết</a:t>
            </a:r>
            <a:r>
              <a:rPr lang="vi-VN" dirty="0"/>
              <a:t> </a:t>
            </a:r>
            <a:r>
              <a:rPr lang="vi-VN" dirty="0" err="1"/>
              <a:t>kiệm</a:t>
            </a:r>
            <a:r>
              <a:rPr lang="vi-VN" dirty="0"/>
              <a:t> </a:t>
            </a:r>
            <a:r>
              <a:rPr lang="vi-VN" dirty="0" err="1"/>
              <a:t>diện</a:t>
            </a:r>
            <a:r>
              <a:rPr lang="vi-VN" dirty="0"/>
              <a:t> </a:t>
            </a:r>
            <a:r>
              <a:rPr lang="vi-VN" dirty="0" err="1"/>
              <a:t>tích</a:t>
            </a:r>
            <a:r>
              <a:rPr lang="vi-VN" dirty="0"/>
              <a:t> </a:t>
            </a:r>
            <a:r>
              <a:rPr lang="vi-VN" dirty="0" err="1"/>
              <a:t>sử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so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thông </a:t>
            </a:r>
            <a:r>
              <a:rPr lang="vi-VN" dirty="0" err="1"/>
              <a:t>thường</a:t>
            </a:r>
            <a:r>
              <a:rPr lang="vi-VN" dirty="0"/>
              <a:t>, </a:t>
            </a:r>
            <a:r>
              <a:rPr lang="vi-VN" dirty="0" err="1"/>
              <a:t>thường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chiều</a:t>
            </a:r>
            <a:r>
              <a:rPr lang="vi-VN" dirty="0"/>
              <a:t> cao </a:t>
            </a:r>
            <a:r>
              <a:rPr lang="vi-VN" dirty="0" err="1"/>
              <a:t>gấp</a:t>
            </a:r>
            <a:r>
              <a:rPr lang="vi-VN" dirty="0"/>
              <a:t> đôi, </a:t>
            </a:r>
            <a:r>
              <a:rPr lang="vi-VN" dirty="0" err="1"/>
              <a:t>gấp</a:t>
            </a:r>
            <a:r>
              <a:rPr lang="vi-VN" dirty="0"/>
              <a:t> ba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</a:t>
            </a:r>
            <a:r>
              <a:rPr lang="vi-VN" dirty="0" err="1"/>
              <a:t>vận</a:t>
            </a:r>
            <a:r>
              <a:rPr lang="vi-VN" dirty="0"/>
              <a:t> </a:t>
            </a:r>
            <a:r>
              <a:rPr lang="vi-VN" dirty="0" err="1"/>
              <a:t>hành</a:t>
            </a:r>
            <a:r>
              <a:rPr lang="vi-VN" dirty="0"/>
              <a:t> </a:t>
            </a:r>
            <a:r>
              <a:rPr lang="vi-VN" dirty="0" err="1"/>
              <a:t>bằng</a:t>
            </a:r>
            <a:r>
              <a:rPr lang="vi-VN" dirty="0"/>
              <a:t> xe nâng.</a:t>
            </a:r>
            <a:endParaRPr lang="en-US" dirty="0"/>
          </a:p>
          <a:p>
            <a:r>
              <a:rPr lang="vi-VN" dirty="0" err="1"/>
              <a:t>Tuổi</a:t>
            </a:r>
            <a:r>
              <a:rPr lang="vi-VN" dirty="0"/>
              <a:t> </a:t>
            </a:r>
            <a:r>
              <a:rPr lang="vi-VN" dirty="0" err="1"/>
              <a:t>thọ</a:t>
            </a:r>
            <a:r>
              <a:rPr lang="vi-VN" dirty="0"/>
              <a:t> </a:t>
            </a:r>
            <a:r>
              <a:rPr lang="vi-VN" dirty="0" err="1"/>
              <a:t>dài</a:t>
            </a:r>
            <a:r>
              <a:rPr lang="vi-VN" dirty="0"/>
              <a:t>.</a:t>
            </a:r>
          </a:p>
          <a:p>
            <a:r>
              <a:rPr lang="vi-VN" dirty="0" err="1"/>
              <a:t>Giảm</a:t>
            </a:r>
            <a:r>
              <a:rPr lang="vi-VN" dirty="0"/>
              <a:t> </a:t>
            </a:r>
            <a:r>
              <a:rPr lang="vi-VN" dirty="0" err="1"/>
              <a:t>lượng</a:t>
            </a:r>
            <a:r>
              <a:rPr lang="vi-VN" dirty="0"/>
              <a:t> lao </a:t>
            </a:r>
            <a:r>
              <a:rPr lang="vi-VN" dirty="0" err="1"/>
              <a:t>động</a:t>
            </a:r>
            <a:r>
              <a:rPr lang="vi-VN" dirty="0"/>
              <a:t>.</a:t>
            </a:r>
          </a:p>
          <a:p>
            <a:r>
              <a:rPr lang="vi-VN" dirty="0" err="1"/>
              <a:t>Giảm</a:t>
            </a:r>
            <a:r>
              <a:rPr lang="vi-VN" dirty="0"/>
              <a:t> </a:t>
            </a:r>
            <a:r>
              <a:rPr lang="vi-VN" dirty="0" err="1"/>
              <a:t>hoạt</a:t>
            </a:r>
            <a:r>
              <a:rPr lang="vi-VN" dirty="0"/>
              <a:t> </a:t>
            </a:r>
            <a:r>
              <a:rPr lang="vi-VN" dirty="0" err="1"/>
              <a:t>động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xe nâng trong </a:t>
            </a:r>
            <a:r>
              <a:rPr lang="vi-VN" dirty="0" err="1"/>
              <a:t>nhà</a:t>
            </a:r>
            <a:r>
              <a:rPr lang="vi-VN" dirty="0"/>
              <a:t> kho.</a:t>
            </a:r>
          </a:p>
          <a:p>
            <a:r>
              <a:rPr lang="vi-VN" dirty="0"/>
              <a:t>An </a:t>
            </a:r>
            <a:r>
              <a:rPr lang="vi-VN" dirty="0" err="1"/>
              <a:t>toàn</a:t>
            </a:r>
            <a:r>
              <a:rPr lang="vi-VN" dirty="0"/>
              <a:t> hơn cho </a:t>
            </a:r>
            <a:r>
              <a:rPr lang="vi-VN" dirty="0" err="1"/>
              <a:t>người</a:t>
            </a:r>
            <a:r>
              <a:rPr lang="vi-VN" dirty="0"/>
              <a:t> </a:t>
            </a:r>
            <a:r>
              <a:rPr lang="vi-VN" dirty="0" err="1"/>
              <a:t>vận</a:t>
            </a:r>
            <a:r>
              <a:rPr lang="vi-VN" dirty="0"/>
              <a:t> </a:t>
            </a:r>
            <a:r>
              <a:rPr lang="vi-VN" dirty="0" err="1"/>
              <a:t>hành</a:t>
            </a:r>
            <a:r>
              <a:rPr lang="vi-VN" dirty="0"/>
              <a:t>.</a:t>
            </a:r>
          </a:p>
          <a:p>
            <a:r>
              <a:rPr lang="vi-VN" dirty="0" err="1"/>
              <a:t>Phù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những</a:t>
            </a:r>
            <a:r>
              <a:rPr lang="vi-VN" dirty="0"/>
              <a:t> kho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nhiều</a:t>
            </a:r>
            <a:r>
              <a:rPr lang="vi-VN" dirty="0"/>
              <a:t> </a:t>
            </a:r>
            <a:r>
              <a:rPr lang="vi-VN" dirty="0" err="1"/>
              <a:t>loại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hóa</a:t>
            </a:r>
            <a:r>
              <a:rPr lang="vi-VN" dirty="0"/>
              <a:t> </a:t>
            </a:r>
            <a:r>
              <a:rPr lang="vi-VN" dirty="0" err="1"/>
              <a:t>khác</a:t>
            </a:r>
            <a:r>
              <a:rPr lang="vi-VN" dirty="0"/>
              <a:t> nhau.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486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DI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ĐỘNG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SHUTTLE RACK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Nhược</a:t>
            </a:r>
            <a:r>
              <a:rPr lang="en-US" b="1" dirty="0"/>
              <a:t> </a:t>
            </a:r>
            <a:r>
              <a:rPr lang="en-US" b="1" dirty="0" err="1"/>
              <a:t>điểm</a:t>
            </a:r>
            <a:r>
              <a:rPr lang="en-US" b="1" dirty="0"/>
              <a:t>:</a:t>
            </a:r>
          </a:p>
          <a:p>
            <a:r>
              <a:rPr lang="vi-VN" dirty="0" err="1"/>
              <a:t>Giá</a:t>
            </a:r>
            <a:r>
              <a:rPr lang="vi-VN" dirty="0"/>
              <a:t> </a:t>
            </a:r>
            <a:r>
              <a:rPr lang="vi-VN" dirty="0" err="1"/>
              <a:t>thành</a:t>
            </a:r>
            <a:r>
              <a:rPr lang="vi-VN" dirty="0"/>
              <a:t> cao, </a:t>
            </a:r>
            <a:r>
              <a:rPr lang="vi-VN" dirty="0" err="1"/>
              <a:t>đầu</a:t>
            </a:r>
            <a:r>
              <a:rPr lang="vi-VN" dirty="0"/>
              <a:t> tư </a:t>
            </a:r>
            <a:r>
              <a:rPr lang="vi-VN" dirty="0" err="1"/>
              <a:t>lớn</a:t>
            </a:r>
            <a:r>
              <a:rPr lang="vi-VN" dirty="0"/>
              <a:t>.</a:t>
            </a:r>
          </a:p>
          <a:p>
            <a:r>
              <a:rPr lang="vi-VN" dirty="0"/>
              <a:t>Không </a:t>
            </a:r>
            <a:r>
              <a:rPr lang="vi-VN" dirty="0" err="1"/>
              <a:t>áp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cho </a:t>
            </a:r>
            <a:r>
              <a:rPr lang="vi-VN" dirty="0" err="1"/>
              <a:t>dạng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hóa</a:t>
            </a:r>
            <a:r>
              <a:rPr lang="vi-VN" dirty="0"/>
              <a:t> </a:t>
            </a:r>
            <a:r>
              <a:rPr lang="vi-VN" dirty="0" err="1"/>
              <a:t>cồng</a:t>
            </a:r>
            <a:r>
              <a:rPr lang="vi-VN" dirty="0"/>
              <a:t> </a:t>
            </a:r>
            <a:r>
              <a:rPr lang="vi-VN" dirty="0" err="1"/>
              <a:t>kềnh</a:t>
            </a:r>
            <a:r>
              <a:rPr lang="vi-VN" dirty="0"/>
              <a:t> (</a:t>
            </a:r>
            <a:r>
              <a:rPr lang="vi-VN" dirty="0" err="1"/>
              <a:t>phải</a:t>
            </a:r>
            <a:r>
              <a:rPr lang="vi-VN" dirty="0"/>
              <a:t> </a:t>
            </a:r>
            <a:r>
              <a:rPr lang="vi-VN" dirty="0" err="1"/>
              <a:t>chất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trên </a:t>
            </a:r>
            <a:r>
              <a:rPr lang="vi-VN" dirty="0" err="1"/>
              <a:t>pallet</a:t>
            </a:r>
            <a:r>
              <a:rPr lang="vi-VN" dirty="0"/>
              <a:t>).</a:t>
            </a:r>
          </a:p>
          <a:p>
            <a:r>
              <a:rPr lang="vi-VN" dirty="0" err="1"/>
              <a:t>Vận</a:t>
            </a:r>
            <a:r>
              <a:rPr lang="vi-VN" dirty="0"/>
              <a:t> </a:t>
            </a:r>
            <a:r>
              <a:rPr lang="vi-VN" dirty="0" err="1"/>
              <a:t>hành</a:t>
            </a:r>
            <a:r>
              <a:rPr lang="vi-VN" dirty="0"/>
              <a:t> </a:t>
            </a:r>
            <a:r>
              <a:rPr lang="vi-VN" dirty="0" err="1"/>
              <a:t>tự</a:t>
            </a:r>
            <a:r>
              <a:rPr lang="vi-VN" dirty="0"/>
              <a:t> </a:t>
            </a:r>
            <a:r>
              <a:rPr lang="vi-VN" dirty="0" err="1"/>
              <a:t>động</a:t>
            </a:r>
            <a:r>
              <a:rPr lang="vi-VN" dirty="0"/>
              <a:t>, nên </a:t>
            </a:r>
            <a:r>
              <a:rPr lang="vi-VN" dirty="0" err="1"/>
              <a:t>bảo</a:t>
            </a:r>
            <a:r>
              <a:rPr lang="vi-VN" dirty="0"/>
              <a:t> </a:t>
            </a:r>
            <a:r>
              <a:rPr lang="vi-VN" dirty="0" err="1"/>
              <a:t>trì</a:t>
            </a:r>
            <a:r>
              <a:rPr lang="vi-VN" dirty="0"/>
              <a:t>, </a:t>
            </a:r>
            <a:r>
              <a:rPr lang="vi-VN" dirty="0" err="1"/>
              <a:t>bảo</a:t>
            </a:r>
            <a:r>
              <a:rPr lang="vi-VN" dirty="0"/>
              <a:t> </a:t>
            </a:r>
            <a:r>
              <a:rPr lang="vi-VN" dirty="0" err="1"/>
              <a:t>dưỡng</a:t>
            </a:r>
            <a:r>
              <a:rPr lang="vi-VN" dirty="0"/>
              <a:t> </a:t>
            </a:r>
            <a:r>
              <a:rPr lang="vi-VN" dirty="0" err="1"/>
              <a:t>nhiều</a:t>
            </a:r>
            <a:r>
              <a:rPr lang="vi-V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391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DI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ĐỘNG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SHUTTLE RACK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dụng</a:t>
            </a:r>
            <a:r>
              <a:rPr lang="en-US" b="1" dirty="0"/>
              <a:t>:</a:t>
            </a:r>
          </a:p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,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.</a:t>
            </a:r>
          </a:p>
          <a:p>
            <a:r>
              <a:rPr lang="vi-VN" dirty="0" err="1"/>
              <a:t>Đặc</a:t>
            </a:r>
            <a:r>
              <a:rPr lang="vi-VN" dirty="0"/>
              <a:t> </a:t>
            </a:r>
            <a:r>
              <a:rPr lang="vi-VN" dirty="0" err="1"/>
              <a:t>biệt</a:t>
            </a:r>
            <a:r>
              <a:rPr lang="vi-VN" dirty="0"/>
              <a:t> </a:t>
            </a:r>
            <a:r>
              <a:rPr lang="vi-VN" dirty="0" err="1"/>
              <a:t>phù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cho </a:t>
            </a:r>
            <a:r>
              <a:rPr lang="vi-VN" dirty="0" err="1"/>
              <a:t>những</a:t>
            </a:r>
            <a:r>
              <a:rPr lang="vi-VN" dirty="0"/>
              <a:t> </a:t>
            </a:r>
            <a:r>
              <a:rPr lang="vi-VN" dirty="0" err="1"/>
              <a:t>loại</a:t>
            </a:r>
            <a:r>
              <a:rPr lang="vi-VN" dirty="0"/>
              <a:t> kho </a:t>
            </a:r>
            <a:r>
              <a:rPr lang="vi-VN" dirty="0" err="1"/>
              <a:t>lạnh</a:t>
            </a:r>
            <a:r>
              <a:rPr lang="vi-VN" dirty="0"/>
              <a:t>, kho đông.</a:t>
            </a:r>
            <a:endParaRPr lang="en-US" dirty="0"/>
          </a:p>
          <a:p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LIFO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378956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sv-SE" sz="3100" b="1" i="0" cap="all" dirty="0">
                <a:solidFill>
                  <a:srgbClr val="2B2B2B"/>
                </a:solidFill>
                <a:effectLst/>
                <a:latin typeface="Roboto"/>
              </a:rPr>
              <a:t>KỆ CHỨA HÀNG PALET FLOW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97EDF5-CE5A-4470-BE43-7FC1443E5E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4125" y="2215356"/>
            <a:ext cx="714375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600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sv-SE" sz="3100" b="1" i="0" cap="all" dirty="0">
                <a:solidFill>
                  <a:srgbClr val="2B2B2B"/>
                </a:solidFill>
                <a:effectLst/>
                <a:latin typeface="Roboto"/>
              </a:rPr>
              <a:t>KỆ CHỨA HÀNG PALLET FLOW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Khái</a:t>
            </a:r>
            <a:r>
              <a:rPr lang="en-US" b="1" dirty="0"/>
              <a:t> </a:t>
            </a:r>
            <a:r>
              <a:rPr lang="en-US" b="1" dirty="0" err="1"/>
              <a:t>niệm</a:t>
            </a:r>
            <a:r>
              <a:rPr lang="en-US" b="1" dirty="0"/>
              <a:t>:</a:t>
            </a:r>
          </a:p>
          <a:p>
            <a:r>
              <a:rPr lang="en-US" dirty="0"/>
              <a:t>B</a:t>
            </a:r>
            <a:r>
              <a:rPr lang="vi-VN" dirty="0"/>
              <a:t>ao </a:t>
            </a:r>
            <a:r>
              <a:rPr lang="vi-VN" dirty="0" err="1"/>
              <a:t>gồm</a:t>
            </a:r>
            <a:r>
              <a:rPr lang="vi-VN" dirty="0"/>
              <a:t> 1 </a:t>
            </a:r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khung </a:t>
            </a:r>
            <a:r>
              <a:rPr lang="vi-VN" dirty="0" err="1"/>
              <a:t>giàn</a:t>
            </a:r>
            <a:r>
              <a:rPr lang="vi-VN" dirty="0"/>
              <a:t> (</a:t>
            </a:r>
            <a:r>
              <a:rPr lang="vi-VN" dirty="0" err="1"/>
              <a:t>racking</a:t>
            </a:r>
            <a:r>
              <a:rPr lang="vi-VN" dirty="0"/>
              <a:t>) </a:t>
            </a:r>
            <a:r>
              <a:rPr lang="vi-VN" dirty="0" err="1"/>
              <a:t>đặt</a:t>
            </a:r>
            <a:r>
              <a:rPr lang="vi-VN" dirty="0"/>
              <a:t> </a:t>
            </a:r>
            <a:r>
              <a:rPr lang="vi-VN" dirty="0" err="1"/>
              <a:t>sát</a:t>
            </a:r>
            <a:r>
              <a:rPr lang="vi-VN" dirty="0"/>
              <a:t> nhau (không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lối</a:t>
            </a:r>
            <a:r>
              <a:rPr lang="vi-VN" dirty="0"/>
              <a:t> </a:t>
            </a:r>
            <a:r>
              <a:rPr lang="vi-VN" dirty="0" err="1"/>
              <a:t>vào</a:t>
            </a:r>
            <a:r>
              <a:rPr lang="vi-VN" dirty="0"/>
              <a:t> cho xe nâng). </a:t>
            </a:r>
            <a:endParaRPr lang="en-US" dirty="0"/>
          </a:p>
          <a:p>
            <a:r>
              <a:rPr lang="en-US" dirty="0"/>
              <a:t>C</a:t>
            </a:r>
            <a:r>
              <a:rPr lang="vi-VN" dirty="0"/>
              <a:t>ó </a:t>
            </a:r>
            <a:r>
              <a:rPr lang="vi-VN" dirty="0" err="1"/>
              <a:t>từ</a:t>
            </a:r>
            <a:r>
              <a:rPr lang="vi-VN" dirty="0"/>
              <a:t> 4-5 </a:t>
            </a:r>
            <a:r>
              <a:rPr lang="vi-VN" dirty="0" err="1"/>
              <a:t>tầng</a:t>
            </a:r>
            <a:r>
              <a:rPr lang="vi-VN" dirty="0"/>
              <a:t>. </a:t>
            </a:r>
            <a:r>
              <a:rPr lang="vi-VN" dirty="0" err="1"/>
              <a:t>Mỗi</a:t>
            </a:r>
            <a:r>
              <a:rPr lang="vi-VN" dirty="0"/>
              <a:t> </a:t>
            </a:r>
            <a:r>
              <a:rPr lang="vi-VN" dirty="0" err="1"/>
              <a:t>tầng</a:t>
            </a:r>
            <a:r>
              <a:rPr lang="vi-VN" dirty="0"/>
              <a:t>, </a:t>
            </a:r>
            <a:r>
              <a:rPr lang="vi-VN" dirty="0" err="1"/>
              <a:t>người</a:t>
            </a:r>
            <a:r>
              <a:rPr lang="vi-VN" dirty="0"/>
              <a:t> ta </a:t>
            </a:r>
            <a:r>
              <a:rPr lang="vi-VN" dirty="0" err="1"/>
              <a:t>sẽ</a:t>
            </a:r>
            <a:r>
              <a:rPr lang="vi-VN" dirty="0"/>
              <a:t> </a:t>
            </a:r>
            <a:r>
              <a:rPr lang="vi-VN" dirty="0" err="1"/>
              <a:t>đặt</a:t>
            </a:r>
            <a:r>
              <a:rPr lang="vi-VN" dirty="0"/>
              <a:t> thêm 1 </a:t>
            </a:r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băng </a:t>
            </a:r>
            <a:r>
              <a:rPr lang="vi-VN" dirty="0" err="1"/>
              <a:t>tải</a:t>
            </a:r>
            <a:r>
              <a:rPr lang="vi-VN" dirty="0"/>
              <a:t> con lăn </a:t>
            </a:r>
            <a:r>
              <a:rPr lang="vi-VN" dirty="0" err="1"/>
              <a:t>tự</a:t>
            </a:r>
            <a:r>
              <a:rPr lang="vi-VN" dirty="0"/>
              <a:t> do </a:t>
            </a:r>
            <a:r>
              <a:rPr lang="vi-VN" dirty="0" err="1"/>
              <a:t>với</a:t>
            </a:r>
            <a:r>
              <a:rPr lang="vi-VN" dirty="0"/>
              <a:t> 1 </a:t>
            </a:r>
            <a:r>
              <a:rPr lang="vi-VN" dirty="0" err="1"/>
              <a:t>góc</a:t>
            </a:r>
            <a:r>
              <a:rPr lang="vi-VN" dirty="0"/>
              <a:t> nghiêng </a:t>
            </a:r>
            <a:r>
              <a:rPr lang="vi-VN" dirty="0" err="1"/>
              <a:t>phù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.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www.youtube.com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watch?v</a:t>
            </a:r>
            <a:r>
              <a:rPr lang="en-US" dirty="0">
                <a:hlinkClick r:id="rId2"/>
              </a:rPr>
              <a:t>=</a:t>
            </a:r>
            <a:r>
              <a:rPr lang="en-US" dirty="0" err="1">
                <a:hlinkClick r:id="rId2"/>
              </a:rPr>
              <a:t>TixO3Lvp-Tc&amp;feature</a:t>
            </a:r>
            <a:r>
              <a:rPr lang="en-US" dirty="0">
                <a:hlinkClick r:id="rId2"/>
              </a:rPr>
              <a:t>=</a:t>
            </a:r>
            <a:r>
              <a:rPr lang="en-US" dirty="0" err="1">
                <a:hlinkClick r:id="rId2"/>
              </a:rPr>
              <a:t>emb_logo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136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0634472" cy="5221352"/>
          </a:xfrm>
        </p:spPr>
        <p:txBody>
          <a:bodyPr>
            <a:normAutofit fontScale="92500" lnSpcReduction="10000"/>
          </a:bodyPr>
          <a:lstStyle/>
          <a:p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Các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loại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truyền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thống</a:t>
            </a:r>
            <a:endParaRPr lang="en-US" b="1" i="0" cap="all" dirty="0">
              <a:solidFill>
                <a:srgbClr val="2B2B2B"/>
              </a:solidFill>
              <a:effectLst/>
              <a:latin typeface="Roboto"/>
            </a:endParaRPr>
          </a:p>
          <a:p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DI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ĐỘNG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MOBILE RACK</a:t>
            </a:r>
          </a:p>
          <a:p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CÔNG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NGHIỆP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SHUTTLE RACK</a:t>
            </a:r>
          </a:p>
          <a:p>
            <a:r>
              <a:rPr lang="sv-SE" b="1" i="0" cap="all" dirty="0">
                <a:solidFill>
                  <a:srgbClr val="2B2B2B"/>
                </a:solidFill>
                <a:effectLst/>
                <a:latin typeface="Roboto"/>
              </a:rPr>
              <a:t>KỆ CHỨA HÀNG PALLET FLOW</a:t>
            </a:r>
          </a:p>
          <a:p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AS-RS</a:t>
            </a:r>
          </a:p>
          <a:p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kho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thương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mại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điện</a:t>
            </a:r>
            <a: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b="1" i="0" cap="all" dirty="0" err="1">
                <a:solidFill>
                  <a:srgbClr val="2B2B2B"/>
                </a:solidFill>
                <a:effectLst/>
                <a:latin typeface="Roboto"/>
              </a:rPr>
              <a:t>tử</a:t>
            </a:r>
            <a:endParaRPr lang="en-US" b="1" i="0" cap="all" dirty="0">
              <a:solidFill>
                <a:srgbClr val="2B2B2B"/>
              </a:solidFill>
              <a:effectLst/>
              <a:latin typeface="Roboto"/>
            </a:endParaRPr>
          </a:p>
          <a:p>
            <a:r>
              <a:rPr lang="en-US" b="1" cap="all" dirty="0" err="1">
                <a:solidFill>
                  <a:srgbClr val="2B2B2B"/>
                </a:solidFill>
                <a:latin typeface="Roboto"/>
              </a:rPr>
              <a:t>Đề</a:t>
            </a:r>
            <a:r>
              <a:rPr lang="en-US" b="1" cap="all" dirty="0">
                <a:solidFill>
                  <a:srgbClr val="2B2B2B"/>
                </a:solidFill>
                <a:latin typeface="Roboto"/>
              </a:rPr>
              <a:t> </a:t>
            </a:r>
            <a:r>
              <a:rPr lang="en-US" b="1" cap="all" dirty="0" err="1">
                <a:solidFill>
                  <a:srgbClr val="2B2B2B"/>
                </a:solidFill>
                <a:latin typeface="Roboto"/>
              </a:rPr>
              <a:t>xuất</a:t>
            </a:r>
            <a:r>
              <a:rPr lang="en-US" b="1" cap="all" dirty="0">
                <a:solidFill>
                  <a:srgbClr val="2B2B2B"/>
                </a:solidFill>
                <a:latin typeface="Roboto"/>
              </a:rPr>
              <a:t> </a:t>
            </a:r>
            <a:r>
              <a:rPr lang="en-US" b="1" cap="all" dirty="0" err="1">
                <a:solidFill>
                  <a:srgbClr val="2B2B2B"/>
                </a:solidFill>
                <a:latin typeface="Roboto"/>
              </a:rPr>
              <a:t>kho</a:t>
            </a:r>
            <a:r>
              <a:rPr lang="en-US" b="1" cap="all" dirty="0">
                <a:solidFill>
                  <a:srgbClr val="2B2B2B"/>
                </a:solidFill>
                <a:latin typeface="Roboto"/>
              </a:rPr>
              <a:t> </a:t>
            </a:r>
            <a:r>
              <a:rPr lang="en-US" b="1" cap="all" dirty="0" err="1">
                <a:solidFill>
                  <a:srgbClr val="2B2B2B"/>
                </a:solidFill>
                <a:latin typeface="Roboto"/>
              </a:rPr>
              <a:t>ttsx</a:t>
            </a:r>
            <a:r>
              <a:rPr lang="en-US" b="1" cap="all" dirty="0">
                <a:solidFill>
                  <a:srgbClr val="2B2B2B"/>
                </a:solidFill>
                <a:latin typeface="Roboto"/>
              </a:rPr>
              <a:t> </a:t>
            </a:r>
            <a:r>
              <a:rPr lang="en-US" b="1" cap="all" dirty="0" err="1">
                <a:solidFill>
                  <a:srgbClr val="2B2B2B"/>
                </a:solidFill>
                <a:latin typeface="Roboto"/>
              </a:rPr>
              <a:t>thông</a:t>
            </a:r>
            <a:r>
              <a:rPr lang="en-US" b="1" cap="all" dirty="0">
                <a:solidFill>
                  <a:srgbClr val="2B2B2B"/>
                </a:solidFill>
                <a:latin typeface="Roboto"/>
              </a:rPr>
              <a:t> </a:t>
            </a:r>
            <a:r>
              <a:rPr lang="en-US" b="1" cap="all" dirty="0" err="1">
                <a:solidFill>
                  <a:srgbClr val="2B2B2B"/>
                </a:solidFill>
                <a:latin typeface="Roboto"/>
              </a:rPr>
              <a:t>minh</a:t>
            </a:r>
            <a:endParaRPr lang="en-US" b="1" i="0" cap="all" dirty="0">
              <a:solidFill>
                <a:srgbClr val="2B2B2B"/>
              </a:solidFill>
              <a:effectLst/>
              <a:latin typeface="Roboto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khảo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bangtaihaitan.com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loai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nha</a:t>
            </a:r>
            <a:r>
              <a:rPr lang="en-US" dirty="0">
                <a:hlinkClick r:id="rId2"/>
              </a:rPr>
              <a:t>-</a:t>
            </a:r>
            <a:r>
              <a:rPr lang="en-US" dirty="0" err="1">
                <a:hlinkClick r:id="rId2"/>
              </a:rPr>
              <a:t>kho</a:t>
            </a:r>
            <a:r>
              <a:rPr lang="en-US" dirty="0">
                <a:hlinkClick r:id="rId2"/>
              </a:rPr>
              <a:t>-</a:t>
            </a:r>
            <a:r>
              <a:rPr lang="en-US" dirty="0" err="1">
                <a:hlinkClick r:id="rId2"/>
              </a:rPr>
              <a:t>tu</a:t>
            </a:r>
            <a:r>
              <a:rPr lang="en-US" dirty="0">
                <a:hlinkClick r:id="rId2"/>
              </a:rPr>
              <a:t>-dong/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511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sv-SE" sz="3100" b="1" i="0" cap="all" dirty="0">
                <a:solidFill>
                  <a:srgbClr val="2B2B2B"/>
                </a:solidFill>
                <a:effectLst/>
                <a:latin typeface="Roboto"/>
              </a:rPr>
              <a:t>KỆ CHỨA HÀNG PALLET FLOW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Ưu</a:t>
            </a:r>
            <a:r>
              <a:rPr lang="en-US" b="1" dirty="0"/>
              <a:t> </a:t>
            </a:r>
            <a:r>
              <a:rPr lang="en-US" b="1" dirty="0" err="1"/>
              <a:t>điểm</a:t>
            </a:r>
            <a:r>
              <a:rPr lang="en-US" b="1" dirty="0"/>
              <a:t>:</a:t>
            </a:r>
          </a:p>
          <a:p>
            <a:r>
              <a:rPr lang="vi-VN" dirty="0"/>
              <a:t>Phương </a:t>
            </a:r>
            <a:r>
              <a:rPr lang="vi-VN" dirty="0" err="1"/>
              <a:t>án</a:t>
            </a:r>
            <a:r>
              <a:rPr lang="vi-VN" dirty="0"/>
              <a:t> </a:t>
            </a:r>
            <a:r>
              <a:rPr lang="vi-VN" dirty="0" err="1"/>
              <a:t>này</a:t>
            </a:r>
            <a:r>
              <a:rPr lang="vi-VN" dirty="0"/>
              <a:t> </a:t>
            </a:r>
            <a:r>
              <a:rPr lang="vi-VN" dirty="0" err="1"/>
              <a:t>tiết</a:t>
            </a:r>
            <a:r>
              <a:rPr lang="vi-VN" dirty="0"/>
              <a:t> </a:t>
            </a:r>
            <a:r>
              <a:rPr lang="vi-VN" dirty="0" err="1"/>
              <a:t>kiệm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60% </a:t>
            </a:r>
            <a:r>
              <a:rPr lang="vi-VN" dirty="0" err="1"/>
              <a:t>diện</a:t>
            </a:r>
            <a:r>
              <a:rPr lang="vi-VN" dirty="0"/>
              <a:t> </a:t>
            </a:r>
            <a:r>
              <a:rPr lang="vi-VN" dirty="0" err="1"/>
              <a:t>tích</a:t>
            </a:r>
            <a:r>
              <a:rPr lang="vi-VN" dirty="0"/>
              <a:t> </a:t>
            </a:r>
            <a:r>
              <a:rPr lang="vi-VN" dirty="0" err="1"/>
              <a:t>sử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so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thông </a:t>
            </a:r>
            <a:r>
              <a:rPr lang="vi-VN" dirty="0" err="1"/>
              <a:t>thường</a:t>
            </a:r>
            <a:r>
              <a:rPr lang="vi-VN" dirty="0"/>
              <a:t>.</a:t>
            </a:r>
          </a:p>
          <a:p>
            <a:r>
              <a:rPr lang="vi-VN" dirty="0" err="1"/>
              <a:t>Ít</a:t>
            </a:r>
            <a:r>
              <a:rPr lang="vi-VN" dirty="0"/>
              <a:t> </a:t>
            </a:r>
            <a:r>
              <a:rPr lang="vi-VN" dirty="0" err="1"/>
              <a:t>bảo</a:t>
            </a:r>
            <a:r>
              <a:rPr lang="vi-VN" dirty="0"/>
              <a:t> </a:t>
            </a:r>
            <a:r>
              <a:rPr lang="vi-VN" dirty="0" err="1"/>
              <a:t>trì</a:t>
            </a:r>
            <a:r>
              <a:rPr lang="vi-VN" dirty="0"/>
              <a:t>, </a:t>
            </a:r>
            <a:r>
              <a:rPr lang="vi-VN" dirty="0" err="1"/>
              <a:t>bảo</a:t>
            </a:r>
            <a:r>
              <a:rPr lang="vi-VN" dirty="0"/>
              <a:t> </a:t>
            </a:r>
            <a:r>
              <a:rPr lang="vi-VN" dirty="0" err="1"/>
              <a:t>hành</a:t>
            </a:r>
            <a:r>
              <a:rPr lang="vi-VN" dirty="0"/>
              <a:t>.</a:t>
            </a:r>
          </a:p>
          <a:p>
            <a:r>
              <a:rPr lang="vi-VN" dirty="0"/>
              <a:t>Không </a:t>
            </a:r>
            <a:r>
              <a:rPr lang="vi-VN" dirty="0" err="1"/>
              <a:t>sử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</a:t>
            </a:r>
            <a:r>
              <a:rPr lang="vi-VN" dirty="0" err="1"/>
              <a:t>điện</a:t>
            </a:r>
            <a:r>
              <a:rPr lang="vi-VN" dirty="0"/>
              <a:t>.</a:t>
            </a:r>
          </a:p>
          <a:p>
            <a:r>
              <a:rPr lang="vi-VN" dirty="0" err="1"/>
              <a:t>Tuổi</a:t>
            </a:r>
            <a:r>
              <a:rPr lang="vi-VN" dirty="0"/>
              <a:t> </a:t>
            </a:r>
            <a:r>
              <a:rPr lang="vi-VN" dirty="0" err="1"/>
              <a:t>thọ</a:t>
            </a:r>
            <a:r>
              <a:rPr lang="vi-VN" dirty="0"/>
              <a:t> </a:t>
            </a:r>
            <a:r>
              <a:rPr lang="vi-VN" dirty="0" err="1"/>
              <a:t>dài</a:t>
            </a:r>
            <a:r>
              <a:rPr lang="vi-VN" dirty="0"/>
              <a:t>.</a:t>
            </a:r>
          </a:p>
          <a:p>
            <a:r>
              <a:rPr lang="vi-VN" dirty="0" err="1"/>
              <a:t>Giảm</a:t>
            </a:r>
            <a:r>
              <a:rPr lang="vi-VN" dirty="0"/>
              <a:t> </a:t>
            </a:r>
            <a:r>
              <a:rPr lang="vi-VN" dirty="0" err="1"/>
              <a:t>hoạt</a:t>
            </a:r>
            <a:r>
              <a:rPr lang="vi-VN" dirty="0"/>
              <a:t> </a:t>
            </a:r>
            <a:r>
              <a:rPr lang="vi-VN" dirty="0" err="1"/>
              <a:t>động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xe nâng trong </a:t>
            </a:r>
            <a:r>
              <a:rPr lang="vi-VN" dirty="0" err="1"/>
              <a:t>nhà</a:t>
            </a:r>
            <a:r>
              <a:rPr lang="vi-VN" dirty="0"/>
              <a:t> kho.</a:t>
            </a:r>
          </a:p>
          <a:p>
            <a:r>
              <a:rPr lang="vi-VN" dirty="0"/>
              <a:t>An </a:t>
            </a:r>
            <a:r>
              <a:rPr lang="vi-VN" dirty="0" err="1"/>
              <a:t>toàn</a:t>
            </a:r>
            <a:r>
              <a:rPr lang="vi-VN" dirty="0"/>
              <a:t> hơn cho </a:t>
            </a:r>
            <a:r>
              <a:rPr lang="vi-VN" dirty="0" err="1"/>
              <a:t>người</a:t>
            </a:r>
            <a:r>
              <a:rPr lang="vi-VN" dirty="0"/>
              <a:t> </a:t>
            </a:r>
            <a:r>
              <a:rPr lang="vi-VN" dirty="0" err="1"/>
              <a:t>vận</a:t>
            </a:r>
            <a:r>
              <a:rPr lang="vi-VN" dirty="0"/>
              <a:t> </a:t>
            </a:r>
            <a:r>
              <a:rPr lang="vi-VN" dirty="0" err="1"/>
              <a:t>hành</a:t>
            </a:r>
            <a:r>
              <a:rPr lang="vi-V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03965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sv-SE" sz="3100" b="1" i="0" cap="all" dirty="0">
                <a:solidFill>
                  <a:srgbClr val="2B2B2B"/>
                </a:solidFill>
                <a:effectLst/>
                <a:latin typeface="Roboto"/>
              </a:rPr>
              <a:t>KỆ CHỨA HÀNG PALLET FLOW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Nhược</a:t>
            </a:r>
            <a:r>
              <a:rPr lang="en-US" b="1" dirty="0"/>
              <a:t> </a:t>
            </a:r>
            <a:r>
              <a:rPr lang="en-US" b="1" dirty="0" err="1"/>
              <a:t>điểm</a:t>
            </a:r>
            <a:r>
              <a:rPr lang="en-US" b="1" dirty="0"/>
              <a:t>:</a:t>
            </a:r>
          </a:p>
          <a:p>
            <a:r>
              <a:rPr lang="vi-VN" dirty="0" err="1"/>
              <a:t>Giá</a:t>
            </a:r>
            <a:r>
              <a:rPr lang="vi-VN" dirty="0"/>
              <a:t> </a:t>
            </a:r>
            <a:r>
              <a:rPr lang="vi-VN" dirty="0" err="1"/>
              <a:t>thành</a:t>
            </a:r>
            <a:r>
              <a:rPr lang="vi-VN" dirty="0"/>
              <a:t> cao, </a:t>
            </a:r>
            <a:r>
              <a:rPr lang="vi-VN" dirty="0" err="1"/>
              <a:t>đầu</a:t>
            </a:r>
            <a:r>
              <a:rPr lang="vi-VN" dirty="0"/>
              <a:t> tư </a:t>
            </a:r>
            <a:r>
              <a:rPr lang="vi-VN" dirty="0" err="1"/>
              <a:t>lớn</a:t>
            </a:r>
            <a:r>
              <a:rPr lang="vi-VN" dirty="0"/>
              <a:t>.</a:t>
            </a:r>
          </a:p>
          <a:p>
            <a:r>
              <a:rPr lang="vi-VN" dirty="0"/>
              <a:t>Không </a:t>
            </a:r>
            <a:r>
              <a:rPr lang="vi-VN" dirty="0" err="1"/>
              <a:t>áp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cho </a:t>
            </a:r>
            <a:r>
              <a:rPr lang="vi-VN" dirty="0" err="1"/>
              <a:t>dạng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hóa</a:t>
            </a:r>
            <a:r>
              <a:rPr lang="vi-VN" dirty="0"/>
              <a:t> </a:t>
            </a:r>
            <a:r>
              <a:rPr lang="vi-VN" dirty="0" err="1"/>
              <a:t>cồng</a:t>
            </a:r>
            <a:r>
              <a:rPr lang="vi-VN" dirty="0"/>
              <a:t> </a:t>
            </a:r>
            <a:r>
              <a:rPr lang="vi-VN" dirty="0" err="1"/>
              <a:t>kềnh</a:t>
            </a:r>
            <a:r>
              <a:rPr lang="vi-VN" dirty="0"/>
              <a:t> (</a:t>
            </a:r>
            <a:r>
              <a:rPr lang="vi-VN" dirty="0" err="1"/>
              <a:t>phải</a:t>
            </a:r>
            <a:r>
              <a:rPr lang="vi-VN" dirty="0"/>
              <a:t> </a:t>
            </a:r>
            <a:r>
              <a:rPr lang="vi-VN" dirty="0" err="1"/>
              <a:t>chất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trên </a:t>
            </a:r>
            <a:r>
              <a:rPr lang="vi-VN" dirty="0" err="1"/>
              <a:t>pallet</a:t>
            </a:r>
            <a:r>
              <a:rPr lang="vi-VN" dirty="0"/>
              <a:t>).</a:t>
            </a:r>
          </a:p>
          <a:p>
            <a:r>
              <a:rPr lang="vi-VN" dirty="0"/>
              <a:t>Không </a:t>
            </a:r>
            <a:r>
              <a:rPr lang="vi-VN" dirty="0" err="1"/>
              <a:t>áp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cho kho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chứa</a:t>
            </a:r>
            <a:r>
              <a:rPr lang="vi-VN" dirty="0"/>
              <a:t> </a:t>
            </a:r>
            <a:r>
              <a:rPr lang="vi-VN" dirty="0" err="1"/>
              <a:t>nhiều</a:t>
            </a:r>
            <a:r>
              <a:rPr lang="vi-VN" dirty="0"/>
              <a:t> </a:t>
            </a:r>
            <a:r>
              <a:rPr lang="vi-VN" dirty="0" err="1"/>
              <a:t>loại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hóa</a:t>
            </a:r>
            <a:r>
              <a:rPr lang="vi-VN" dirty="0"/>
              <a:t> </a:t>
            </a:r>
            <a:r>
              <a:rPr lang="vi-VN" dirty="0" err="1"/>
              <a:t>khác</a:t>
            </a:r>
            <a:r>
              <a:rPr lang="vi-VN" dirty="0"/>
              <a:t> nhau.</a:t>
            </a:r>
          </a:p>
          <a:p>
            <a:r>
              <a:rPr lang="vi-VN" dirty="0" err="1"/>
              <a:t>Đòi</a:t>
            </a:r>
            <a:r>
              <a:rPr lang="vi-VN" dirty="0"/>
              <a:t> </a:t>
            </a:r>
            <a:r>
              <a:rPr lang="vi-VN" dirty="0" err="1"/>
              <a:t>hỏi</a:t>
            </a:r>
            <a:r>
              <a:rPr lang="vi-VN" dirty="0"/>
              <a:t> tay </a:t>
            </a:r>
            <a:r>
              <a:rPr lang="vi-VN" dirty="0" err="1"/>
              <a:t>nghề</a:t>
            </a:r>
            <a:r>
              <a:rPr lang="vi-VN" dirty="0"/>
              <a:t> </a:t>
            </a:r>
            <a:r>
              <a:rPr lang="vi-VN" dirty="0" err="1"/>
              <a:t>người</a:t>
            </a:r>
            <a:r>
              <a:rPr lang="vi-VN" dirty="0"/>
              <a:t> </a:t>
            </a:r>
            <a:r>
              <a:rPr lang="vi-VN" dirty="0" err="1"/>
              <a:t>lái</a:t>
            </a:r>
            <a:r>
              <a:rPr lang="vi-VN" dirty="0"/>
              <a:t> xe nâng </a:t>
            </a:r>
            <a:r>
              <a:rPr lang="vi-VN" dirty="0" err="1"/>
              <a:t>phải</a:t>
            </a:r>
            <a:r>
              <a:rPr lang="vi-VN" dirty="0"/>
              <a:t> </a:t>
            </a:r>
            <a:r>
              <a:rPr lang="vi-VN" dirty="0" err="1"/>
              <a:t>tốt</a:t>
            </a:r>
            <a:r>
              <a:rPr lang="vi-VN" dirty="0"/>
              <a:t> hơn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loại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thông </a:t>
            </a:r>
            <a:r>
              <a:rPr lang="vi-VN" dirty="0" err="1"/>
              <a:t>thường</a:t>
            </a:r>
            <a:r>
              <a:rPr lang="vi-V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4344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sv-SE" sz="3100" b="1" i="0" cap="all" dirty="0">
                <a:solidFill>
                  <a:srgbClr val="2B2B2B"/>
                </a:solidFill>
                <a:effectLst/>
                <a:latin typeface="Roboto"/>
              </a:rPr>
              <a:t>KỆ CHỨA HÀNG PALLET FLOW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dụng</a:t>
            </a:r>
            <a:r>
              <a:rPr lang="en-US" b="1" dirty="0"/>
              <a:t>:</a:t>
            </a:r>
          </a:p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,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.</a:t>
            </a:r>
          </a:p>
          <a:p>
            <a:r>
              <a:rPr lang="en-US" dirty="0"/>
              <a:t>Kho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hang </a:t>
            </a:r>
            <a:r>
              <a:rPr lang="en-US" dirty="0" err="1"/>
              <a:t>loạt</a:t>
            </a:r>
            <a:r>
              <a:rPr lang="en-US" dirty="0"/>
              <a:t>.</a:t>
            </a:r>
          </a:p>
          <a:p>
            <a:r>
              <a:rPr lang="en-US" dirty="0"/>
              <a:t>K</a:t>
            </a:r>
            <a:r>
              <a:rPr lang="vi-VN" dirty="0"/>
              <a:t>ho </a:t>
            </a:r>
            <a:r>
              <a:rPr lang="vi-VN" dirty="0" err="1"/>
              <a:t>lạnh</a:t>
            </a:r>
            <a:r>
              <a:rPr lang="vi-VN" dirty="0"/>
              <a:t>, kho đông</a:t>
            </a:r>
            <a:r>
              <a:rPr lang="en-US" dirty="0"/>
              <a:t>.</a:t>
            </a:r>
          </a:p>
          <a:p>
            <a:r>
              <a:rPr lang="en-US" dirty="0"/>
              <a:t>Kho </a:t>
            </a:r>
            <a:r>
              <a:rPr lang="en-US" dirty="0" err="1"/>
              <a:t>cố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FIFO </a:t>
            </a:r>
            <a:r>
              <a:rPr lang="en-US" dirty="0" err="1"/>
              <a:t>hoặc</a:t>
            </a:r>
            <a:r>
              <a:rPr lang="en-US" dirty="0"/>
              <a:t> LIFO.</a:t>
            </a:r>
          </a:p>
          <a:p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hạn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ngắn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8360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cap="all" dirty="0">
                <a:solidFill>
                  <a:srgbClr val="2B2B2B"/>
                </a:solidFill>
                <a:latin typeface="Roboto"/>
              </a:rPr>
              <a:t> AS-RS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A3ED31-8DC4-4859-A6AE-FF339491C3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0623" y="1825625"/>
            <a:ext cx="81907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2263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cap="all" dirty="0">
                <a:solidFill>
                  <a:srgbClr val="2B2B2B"/>
                </a:solidFill>
                <a:latin typeface="Roboto"/>
              </a:rPr>
              <a:t> AS-RS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Khái</a:t>
            </a:r>
            <a:r>
              <a:rPr lang="en-US" b="1" dirty="0"/>
              <a:t> </a:t>
            </a:r>
            <a:r>
              <a:rPr lang="en-US" b="1" dirty="0" err="1"/>
              <a:t>niệm</a:t>
            </a:r>
            <a:r>
              <a:rPr lang="en-US" b="1" dirty="0"/>
              <a:t>:</a:t>
            </a:r>
          </a:p>
          <a:p>
            <a:r>
              <a:rPr lang="en-US" dirty="0"/>
              <a:t>B</a:t>
            </a:r>
            <a:r>
              <a:rPr lang="vi-VN" dirty="0"/>
              <a:t>ao </a:t>
            </a:r>
            <a:r>
              <a:rPr lang="vi-VN" dirty="0" err="1"/>
              <a:t>gồm</a:t>
            </a:r>
            <a:r>
              <a:rPr lang="vi-VN" dirty="0"/>
              <a:t> 1 </a:t>
            </a:r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khung </a:t>
            </a:r>
            <a:r>
              <a:rPr lang="vi-VN" dirty="0" err="1"/>
              <a:t>giàn</a:t>
            </a:r>
            <a:r>
              <a:rPr lang="vi-VN" dirty="0"/>
              <a:t> (</a:t>
            </a:r>
            <a:r>
              <a:rPr lang="vi-VN" dirty="0" err="1"/>
              <a:t>racking</a:t>
            </a:r>
            <a:r>
              <a:rPr lang="vi-VN" dirty="0"/>
              <a:t>) </a:t>
            </a:r>
            <a:r>
              <a:rPr lang="vi-VN" dirty="0" err="1"/>
              <a:t>kết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1 </a:t>
            </a:r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c</a:t>
            </a:r>
            <a:r>
              <a:rPr lang="en-US" dirty="0" err="1"/>
              <a:t>ần</a:t>
            </a:r>
            <a:r>
              <a:rPr lang="en-US" dirty="0"/>
              <a:t> </a:t>
            </a:r>
            <a:r>
              <a:rPr lang="en-US" dirty="0" err="1"/>
              <a:t>trục</a:t>
            </a:r>
            <a:r>
              <a:rPr lang="vi-VN" dirty="0"/>
              <a:t> </a:t>
            </a:r>
            <a:r>
              <a:rPr lang="vi-VN" dirty="0" err="1"/>
              <a:t>tự</a:t>
            </a:r>
            <a:r>
              <a:rPr lang="vi-VN" dirty="0"/>
              <a:t> </a:t>
            </a:r>
            <a:r>
              <a:rPr lang="vi-VN" dirty="0" err="1"/>
              <a:t>động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nhập</a:t>
            </a:r>
            <a:r>
              <a:rPr lang="vi-VN" dirty="0"/>
              <a:t> </a:t>
            </a:r>
            <a:r>
              <a:rPr lang="vi-VN" dirty="0" err="1"/>
              <a:t>xuất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. </a:t>
            </a:r>
            <a:endParaRPr lang="en-US" dirty="0"/>
          </a:p>
          <a:p>
            <a:r>
              <a:rPr lang="vi-VN" dirty="0" err="1"/>
              <a:t>Điểm</a:t>
            </a:r>
            <a:r>
              <a:rPr lang="vi-VN" dirty="0"/>
              <a:t> </a:t>
            </a:r>
            <a:r>
              <a:rPr lang="vi-VN" dirty="0" err="1"/>
              <a:t>đặc</a:t>
            </a:r>
            <a:r>
              <a:rPr lang="vi-VN" dirty="0"/>
              <a:t> </a:t>
            </a:r>
            <a:r>
              <a:rPr lang="vi-VN" dirty="0" err="1"/>
              <a:t>biệt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AS-RS</a:t>
            </a:r>
            <a:r>
              <a:rPr lang="vi-VN" dirty="0"/>
              <a:t> </a:t>
            </a:r>
            <a:r>
              <a:rPr lang="vi-VN" dirty="0" err="1"/>
              <a:t>là</a:t>
            </a:r>
            <a:r>
              <a:rPr lang="vi-VN" dirty="0"/>
              <a:t> </a:t>
            </a:r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</a:t>
            </a:r>
            <a:r>
              <a:rPr lang="vi-VN" dirty="0" err="1"/>
              <a:t>thiết</a:t>
            </a:r>
            <a:r>
              <a:rPr lang="vi-VN" dirty="0"/>
              <a:t> </a:t>
            </a:r>
            <a:r>
              <a:rPr lang="vi-VN" dirty="0" err="1"/>
              <a:t>kế</a:t>
            </a:r>
            <a:r>
              <a:rPr lang="vi-VN" dirty="0"/>
              <a:t> </a:t>
            </a:r>
            <a:r>
              <a:rPr lang="vi-VN" dirty="0" err="1"/>
              <a:t>rất</a:t>
            </a:r>
            <a:r>
              <a:rPr lang="vi-VN" dirty="0"/>
              <a:t> cao, </a:t>
            </a:r>
            <a:r>
              <a:rPr lang="vi-VN" dirty="0" err="1"/>
              <a:t>tận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</a:t>
            </a:r>
            <a:r>
              <a:rPr lang="vi-VN" dirty="0" err="1"/>
              <a:t>tối</a:t>
            </a:r>
            <a:r>
              <a:rPr lang="vi-VN" dirty="0"/>
              <a:t> đa </a:t>
            </a:r>
            <a:r>
              <a:rPr lang="vi-VN" dirty="0" err="1"/>
              <a:t>chiều</a:t>
            </a:r>
            <a:r>
              <a:rPr lang="vi-VN" dirty="0"/>
              <a:t> cao kho.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www.youtube.com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watch?v</a:t>
            </a:r>
            <a:r>
              <a:rPr lang="en-US" dirty="0">
                <a:hlinkClick r:id="rId2"/>
              </a:rPr>
              <a:t>=</a:t>
            </a:r>
            <a:r>
              <a:rPr lang="en-US" dirty="0" err="1">
                <a:hlinkClick r:id="rId2"/>
              </a:rPr>
              <a:t>V2Dz3MPTVms&amp;feature</a:t>
            </a:r>
            <a:r>
              <a:rPr lang="en-US" dirty="0">
                <a:hlinkClick r:id="rId2"/>
              </a:rPr>
              <a:t>=</a:t>
            </a:r>
            <a:r>
              <a:rPr lang="en-US" dirty="0" err="1">
                <a:hlinkClick r:id="rId2"/>
              </a:rPr>
              <a:t>emb_logo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9055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cap="all" dirty="0">
                <a:solidFill>
                  <a:srgbClr val="2B2B2B"/>
                </a:solidFill>
                <a:latin typeface="Roboto"/>
              </a:rPr>
              <a:t> AS-RS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err="1"/>
              <a:t>Ưu</a:t>
            </a:r>
            <a:r>
              <a:rPr lang="en-US" b="1" dirty="0"/>
              <a:t> </a:t>
            </a:r>
            <a:r>
              <a:rPr lang="en-US" b="1" dirty="0" err="1"/>
              <a:t>điểm</a:t>
            </a:r>
            <a:r>
              <a:rPr lang="en-US" b="1" dirty="0"/>
              <a:t>:</a:t>
            </a:r>
          </a:p>
          <a:p>
            <a:r>
              <a:rPr lang="vi-VN" dirty="0"/>
              <a:t>Phương </a:t>
            </a:r>
            <a:r>
              <a:rPr lang="vi-VN" dirty="0" err="1"/>
              <a:t>án</a:t>
            </a:r>
            <a:r>
              <a:rPr lang="vi-VN" dirty="0"/>
              <a:t> </a:t>
            </a:r>
            <a:r>
              <a:rPr lang="vi-VN" dirty="0" err="1"/>
              <a:t>này</a:t>
            </a:r>
            <a:r>
              <a:rPr lang="vi-VN" dirty="0"/>
              <a:t> </a:t>
            </a:r>
            <a:r>
              <a:rPr lang="vi-VN" dirty="0" err="1"/>
              <a:t>tiết</a:t>
            </a:r>
            <a:r>
              <a:rPr lang="vi-VN" dirty="0"/>
              <a:t> </a:t>
            </a:r>
            <a:r>
              <a:rPr lang="vi-VN" dirty="0" err="1"/>
              <a:t>kiệm</a:t>
            </a:r>
            <a:r>
              <a:rPr lang="vi-VN" dirty="0"/>
              <a:t> </a:t>
            </a:r>
            <a:r>
              <a:rPr lang="vi-VN" dirty="0" err="1"/>
              <a:t>diện</a:t>
            </a:r>
            <a:r>
              <a:rPr lang="vi-VN" dirty="0"/>
              <a:t> </a:t>
            </a:r>
            <a:r>
              <a:rPr lang="vi-VN" dirty="0" err="1"/>
              <a:t>tích</a:t>
            </a:r>
            <a:r>
              <a:rPr lang="vi-VN" dirty="0"/>
              <a:t> </a:t>
            </a:r>
            <a:r>
              <a:rPr lang="vi-VN" dirty="0" err="1"/>
              <a:t>sử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so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thông </a:t>
            </a:r>
            <a:r>
              <a:rPr lang="vi-VN" dirty="0" err="1"/>
              <a:t>thường</a:t>
            </a:r>
            <a:r>
              <a:rPr lang="vi-VN" dirty="0"/>
              <a:t>, </a:t>
            </a:r>
            <a:r>
              <a:rPr lang="vi-VN" dirty="0" err="1"/>
              <a:t>thường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chiều</a:t>
            </a:r>
            <a:r>
              <a:rPr lang="vi-VN" dirty="0"/>
              <a:t> cao </a:t>
            </a:r>
            <a:r>
              <a:rPr lang="vi-VN" dirty="0" err="1"/>
              <a:t>gấp</a:t>
            </a:r>
            <a:r>
              <a:rPr lang="vi-VN" dirty="0"/>
              <a:t> đôi, </a:t>
            </a:r>
            <a:r>
              <a:rPr lang="vi-VN" dirty="0" err="1"/>
              <a:t>gấp</a:t>
            </a:r>
            <a:r>
              <a:rPr lang="vi-VN" dirty="0"/>
              <a:t> ba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</a:t>
            </a:r>
            <a:r>
              <a:rPr lang="vi-VN" dirty="0" err="1"/>
              <a:t>vận</a:t>
            </a:r>
            <a:r>
              <a:rPr lang="vi-VN" dirty="0"/>
              <a:t> </a:t>
            </a:r>
            <a:r>
              <a:rPr lang="vi-VN" dirty="0" err="1"/>
              <a:t>hành</a:t>
            </a:r>
            <a:r>
              <a:rPr lang="vi-VN" dirty="0"/>
              <a:t> </a:t>
            </a:r>
            <a:r>
              <a:rPr lang="vi-VN" dirty="0" err="1"/>
              <a:t>bằng</a:t>
            </a:r>
            <a:r>
              <a:rPr lang="vi-VN" dirty="0"/>
              <a:t> xe nâng.</a:t>
            </a:r>
          </a:p>
          <a:p>
            <a:r>
              <a:rPr lang="vi-VN" dirty="0" err="1"/>
              <a:t>Tuổi</a:t>
            </a:r>
            <a:r>
              <a:rPr lang="vi-VN" dirty="0"/>
              <a:t> </a:t>
            </a:r>
            <a:r>
              <a:rPr lang="vi-VN" dirty="0" err="1"/>
              <a:t>thọ</a:t>
            </a:r>
            <a:r>
              <a:rPr lang="vi-VN" dirty="0"/>
              <a:t> </a:t>
            </a:r>
            <a:r>
              <a:rPr lang="vi-VN" dirty="0" err="1"/>
              <a:t>dài</a:t>
            </a:r>
            <a:r>
              <a:rPr lang="vi-VN" dirty="0"/>
              <a:t>.</a:t>
            </a:r>
          </a:p>
          <a:p>
            <a:r>
              <a:rPr lang="vi-VN" dirty="0" err="1"/>
              <a:t>Giảm</a:t>
            </a:r>
            <a:r>
              <a:rPr lang="vi-VN" dirty="0"/>
              <a:t> </a:t>
            </a:r>
            <a:r>
              <a:rPr lang="vi-VN" dirty="0" err="1"/>
              <a:t>lượng</a:t>
            </a:r>
            <a:r>
              <a:rPr lang="vi-VN" dirty="0"/>
              <a:t> lao </a:t>
            </a:r>
            <a:r>
              <a:rPr lang="vi-VN" dirty="0" err="1"/>
              <a:t>động</a:t>
            </a:r>
            <a:r>
              <a:rPr lang="vi-VN" dirty="0"/>
              <a:t>.</a:t>
            </a:r>
          </a:p>
          <a:p>
            <a:r>
              <a:rPr lang="vi-VN" dirty="0" err="1"/>
              <a:t>Giảm</a:t>
            </a:r>
            <a:r>
              <a:rPr lang="vi-VN" dirty="0"/>
              <a:t> </a:t>
            </a:r>
            <a:r>
              <a:rPr lang="vi-VN" dirty="0" err="1"/>
              <a:t>hoạt</a:t>
            </a:r>
            <a:r>
              <a:rPr lang="vi-VN" dirty="0"/>
              <a:t> </a:t>
            </a:r>
            <a:r>
              <a:rPr lang="vi-VN" dirty="0" err="1"/>
              <a:t>động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xe nâng trong </a:t>
            </a:r>
            <a:r>
              <a:rPr lang="vi-VN" dirty="0" err="1"/>
              <a:t>nhà</a:t>
            </a:r>
            <a:r>
              <a:rPr lang="vi-VN" dirty="0"/>
              <a:t> kho.</a:t>
            </a:r>
          </a:p>
          <a:p>
            <a:r>
              <a:rPr lang="vi-VN" dirty="0"/>
              <a:t>An </a:t>
            </a:r>
            <a:r>
              <a:rPr lang="vi-VN" dirty="0" err="1"/>
              <a:t>toàn</a:t>
            </a:r>
            <a:r>
              <a:rPr lang="vi-VN" dirty="0"/>
              <a:t> hơn cho </a:t>
            </a:r>
            <a:r>
              <a:rPr lang="vi-VN" dirty="0" err="1"/>
              <a:t>người</a:t>
            </a:r>
            <a:r>
              <a:rPr lang="vi-VN" dirty="0"/>
              <a:t> </a:t>
            </a:r>
            <a:r>
              <a:rPr lang="vi-VN" dirty="0" err="1"/>
              <a:t>vận</a:t>
            </a:r>
            <a:r>
              <a:rPr lang="vi-VN" dirty="0"/>
              <a:t> </a:t>
            </a:r>
            <a:r>
              <a:rPr lang="vi-VN" dirty="0" err="1"/>
              <a:t>hành</a:t>
            </a:r>
            <a:r>
              <a:rPr lang="vi-VN" dirty="0"/>
              <a:t>.</a:t>
            </a:r>
          </a:p>
          <a:p>
            <a:r>
              <a:rPr lang="vi-VN" dirty="0" err="1"/>
              <a:t>Đặc</a:t>
            </a:r>
            <a:r>
              <a:rPr lang="vi-VN" dirty="0"/>
              <a:t> </a:t>
            </a:r>
            <a:r>
              <a:rPr lang="vi-VN" dirty="0" err="1"/>
              <a:t>biệt</a:t>
            </a:r>
            <a:r>
              <a:rPr lang="vi-VN" dirty="0"/>
              <a:t> </a:t>
            </a:r>
            <a:r>
              <a:rPr lang="vi-VN" dirty="0" err="1"/>
              <a:t>phù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cho </a:t>
            </a:r>
            <a:r>
              <a:rPr lang="vi-VN" dirty="0" err="1"/>
              <a:t>những</a:t>
            </a:r>
            <a:r>
              <a:rPr lang="vi-VN" dirty="0"/>
              <a:t> </a:t>
            </a:r>
            <a:r>
              <a:rPr lang="vi-VN" dirty="0" err="1"/>
              <a:t>loại</a:t>
            </a:r>
            <a:r>
              <a:rPr lang="vi-VN" dirty="0"/>
              <a:t> kho </a:t>
            </a:r>
            <a:r>
              <a:rPr lang="vi-VN" dirty="0" err="1"/>
              <a:t>lạnh</a:t>
            </a:r>
            <a:r>
              <a:rPr lang="vi-VN" dirty="0"/>
              <a:t>, kho đông.</a:t>
            </a:r>
          </a:p>
          <a:p>
            <a:r>
              <a:rPr lang="vi-VN" dirty="0" err="1"/>
              <a:t>Phù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những</a:t>
            </a:r>
            <a:r>
              <a:rPr lang="vi-VN" dirty="0"/>
              <a:t> kho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nhiều</a:t>
            </a:r>
            <a:r>
              <a:rPr lang="vi-VN" dirty="0"/>
              <a:t> </a:t>
            </a:r>
            <a:r>
              <a:rPr lang="vi-VN" dirty="0" err="1"/>
              <a:t>loại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hóa</a:t>
            </a:r>
            <a:r>
              <a:rPr lang="vi-VN" dirty="0"/>
              <a:t> </a:t>
            </a:r>
            <a:r>
              <a:rPr lang="vi-VN" dirty="0" err="1"/>
              <a:t>khác</a:t>
            </a:r>
            <a:r>
              <a:rPr lang="vi-VN" dirty="0"/>
              <a:t> nhau.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4455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cap="all" dirty="0">
                <a:solidFill>
                  <a:srgbClr val="2B2B2B"/>
                </a:solidFill>
                <a:latin typeface="Roboto"/>
              </a:rPr>
              <a:t> AS-RS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Nhược</a:t>
            </a:r>
            <a:r>
              <a:rPr lang="en-US" b="1" dirty="0"/>
              <a:t> </a:t>
            </a:r>
            <a:r>
              <a:rPr lang="en-US" b="1" dirty="0" err="1"/>
              <a:t>điểm</a:t>
            </a:r>
            <a:r>
              <a:rPr lang="en-US" b="1" dirty="0"/>
              <a:t>:</a:t>
            </a:r>
          </a:p>
          <a:p>
            <a:r>
              <a:rPr lang="vi-VN" dirty="0" err="1"/>
              <a:t>Giá</a:t>
            </a:r>
            <a:r>
              <a:rPr lang="vi-VN" dirty="0"/>
              <a:t> </a:t>
            </a:r>
            <a:r>
              <a:rPr lang="vi-VN" dirty="0" err="1"/>
              <a:t>thành</a:t>
            </a:r>
            <a:r>
              <a:rPr lang="vi-VN" dirty="0"/>
              <a:t> cao, </a:t>
            </a:r>
            <a:r>
              <a:rPr lang="vi-VN" dirty="0" err="1"/>
              <a:t>đầu</a:t>
            </a:r>
            <a:r>
              <a:rPr lang="vi-VN" dirty="0"/>
              <a:t> tư </a:t>
            </a:r>
            <a:r>
              <a:rPr lang="vi-VN" dirty="0" err="1"/>
              <a:t>lớn</a:t>
            </a:r>
            <a:r>
              <a:rPr lang="vi-VN" dirty="0"/>
              <a:t>.</a:t>
            </a:r>
          </a:p>
          <a:p>
            <a:r>
              <a:rPr lang="vi-VN" dirty="0"/>
              <a:t>Không </a:t>
            </a:r>
            <a:r>
              <a:rPr lang="vi-VN" dirty="0" err="1"/>
              <a:t>áp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cho </a:t>
            </a:r>
            <a:r>
              <a:rPr lang="vi-VN" dirty="0" err="1"/>
              <a:t>dạng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hóa</a:t>
            </a:r>
            <a:r>
              <a:rPr lang="vi-VN" dirty="0"/>
              <a:t> </a:t>
            </a:r>
            <a:r>
              <a:rPr lang="vi-VN" dirty="0" err="1"/>
              <a:t>cồng</a:t>
            </a:r>
            <a:r>
              <a:rPr lang="vi-VN" dirty="0"/>
              <a:t> </a:t>
            </a:r>
            <a:r>
              <a:rPr lang="vi-VN" dirty="0" err="1"/>
              <a:t>kềnh</a:t>
            </a:r>
            <a:r>
              <a:rPr lang="vi-VN" dirty="0"/>
              <a:t> (</a:t>
            </a:r>
            <a:r>
              <a:rPr lang="vi-VN" dirty="0" err="1"/>
              <a:t>phải</a:t>
            </a:r>
            <a:r>
              <a:rPr lang="vi-VN" dirty="0"/>
              <a:t> </a:t>
            </a:r>
            <a:r>
              <a:rPr lang="vi-VN" dirty="0" err="1"/>
              <a:t>chất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trên </a:t>
            </a:r>
            <a:r>
              <a:rPr lang="vi-VN" dirty="0" err="1"/>
              <a:t>pallet</a:t>
            </a:r>
            <a:r>
              <a:rPr lang="vi-VN" dirty="0"/>
              <a:t>).</a:t>
            </a:r>
          </a:p>
          <a:p>
            <a:r>
              <a:rPr lang="vi-VN" dirty="0" err="1"/>
              <a:t>Vận</a:t>
            </a:r>
            <a:r>
              <a:rPr lang="vi-VN" dirty="0"/>
              <a:t> </a:t>
            </a:r>
            <a:r>
              <a:rPr lang="vi-VN" dirty="0" err="1"/>
              <a:t>hành</a:t>
            </a:r>
            <a:r>
              <a:rPr lang="vi-VN" dirty="0"/>
              <a:t> </a:t>
            </a:r>
            <a:r>
              <a:rPr lang="vi-VN" dirty="0" err="1"/>
              <a:t>tự</a:t>
            </a:r>
            <a:r>
              <a:rPr lang="vi-VN" dirty="0"/>
              <a:t> </a:t>
            </a:r>
            <a:r>
              <a:rPr lang="vi-VN" dirty="0" err="1"/>
              <a:t>động</a:t>
            </a:r>
            <a:r>
              <a:rPr lang="vi-VN" dirty="0"/>
              <a:t>, nên </a:t>
            </a:r>
            <a:r>
              <a:rPr lang="vi-VN" dirty="0" err="1"/>
              <a:t>bảo</a:t>
            </a:r>
            <a:r>
              <a:rPr lang="vi-VN" dirty="0"/>
              <a:t> </a:t>
            </a:r>
            <a:r>
              <a:rPr lang="vi-VN" dirty="0" err="1"/>
              <a:t>trì</a:t>
            </a:r>
            <a:r>
              <a:rPr lang="vi-VN" dirty="0"/>
              <a:t>, </a:t>
            </a:r>
            <a:r>
              <a:rPr lang="vi-VN" dirty="0" err="1"/>
              <a:t>bảo</a:t>
            </a:r>
            <a:r>
              <a:rPr lang="vi-VN" dirty="0"/>
              <a:t> </a:t>
            </a:r>
            <a:r>
              <a:rPr lang="vi-VN" dirty="0" err="1"/>
              <a:t>dưỡng</a:t>
            </a:r>
            <a:r>
              <a:rPr lang="vi-VN" dirty="0"/>
              <a:t> </a:t>
            </a:r>
            <a:r>
              <a:rPr lang="vi-VN" dirty="0" err="1"/>
              <a:t>nhiều</a:t>
            </a:r>
            <a:r>
              <a:rPr lang="vi-V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7756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071F0DF-E738-458C-888B-3FE5750F8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Kho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mại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: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240F6A6-C902-468B-90C7-C8973AAF6F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cận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,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robot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.</a:t>
            </a:r>
          </a:p>
          <a:p>
            <a:r>
              <a:rPr lang="en-US" dirty="0" err="1"/>
              <a:t>Nhược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.</a:t>
            </a:r>
          </a:p>
          <a:p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mại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.</a:t>
            </a:r>
          </a:p>
        </p:txBody>
      </p:sp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CD2F392A-712D-47CA-A73F-F72BF0505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058194"/>
            <a:ext cx="5181600" cy="3886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84465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6">
            <a:extLst>
              <a:ext uri="{FF2B5EF4-FFF2-40B4-BE49-F238E27FC236}">
                <a16:creationId xmlns:a16="http://schemas.microsoft.com/office/drawing/2014/main" id="{5D81E4B9-5D89-40F9-8C77-783B787ECB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71" r="6302"/>
          <a:stretch/>
        </p:blipFill>
        <p:spPr>
          <a:xfrm>
            <a:off x="5311702" y="637308"/>
            <a:ext cx="6878775" cy="6220691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DF54E083-7182-484D-8D32-8310EBF28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dirty="0"/>
              <a:t>KHO </a:t>
            </a:r>
            <a:r>
              <a:rPr lang="en-US" sz="4600" dirty="0" err="1"/>
              <a:t>TTSX</a:t>
            </a:r>
            <a:r>
              <a:rPr lang="en-US" sz="4600" dirty="0"/>
              <a:t> </a:t>
            </a:r>
            <a:r>
              <a:rPr lang="en-US" sz="4600" dirty="0" err="1"/>
              <a:t>THÔNG</a:t>
            </a:r>
            <a:r>
              <a:rPr lang="en-US" sz="4600" dirty="0"/>
              <a:t> MINH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ED93178-B77B-4AFD-A255-3C49EBB1AD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chất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:</a:t>
            </a:r>
          </a:p>
          <a:p>
            <a:r>
              <a:rPr lang="en-US" dirty="0"/>
              <a:t> 1 robot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endParaRPr lang="en-US" dirty="0"/>
          </a:p>
          <a:p>
            <a:r>
              <a:rPr lang="en-US" dirty="0"/>
              <a:t> 3 </a:t>
            </a:r>
            <a:r>
              <a:rPr lang="en-US" dirty="0" err="1"/>
              <a:t>băng</a:t>
            </a:r>
            <a:r>
              <a:rPr lang="en-US" dirty="0"/>
              <a:t> </a:t>
            </a:r>
            <a:r>
              <a:rPr lang="en-US" dirty="0" err="1"/>
              <a:t>truyền</a:t>
            </a:r>
            <a:endParaRPr lang="en-US" dirty="0"/>
          </a:p>
          <a:p>
            <a:r>
              <a:rPr lang="en-US" dirty="0"/>
              <a:t> 1 </a:t>
            </a:r>
            <a:r>
              <a:rPr lang="en-US" dirty="0" err="1"/>
              <a:t>kệ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kho</a:t>
            </a:r>
            <a:endParaRPr lang="en-US" dirty="0"/>
          </a:p>
          <a:p>
            <a:r>
              <a:rPr lang="en-US" dirty="0"/>
              <a:t>1 Sa </a:t>
            </a:r>
            <a:r>
              <a:rPr lang="en-US" dirty="0" err="1"/>
              <a:t>bàn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</a:t>
            </a:r>
            <a:r>
              <a:rPr lang="en-US" dirty="0" err="1"/>
              <a:t>3x5</a:t>
            </a:r>
            <a:r>
              <a:rPr lang="en-US" dirty="0"/>
              <a:t> </a:t>
            </a:r>
            <a:r>
              <a:rPr lang="en-US" dirty="0" err="1"/>
              <a:t>mét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7153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DF54E083-7182-484D-8D32-8310EBF28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020" y="409259"/>
            <a:ext cx="6700287" cy="68969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600" dirty="0"/>
              <a:t>KHO </a:t>
            </a:r>
            <a:r>
              <a:rPr lang="en-US" sz="4600" dirty="0" err="1"/>
              <a:t>TTSX</a:t>
            </a:r>
            <a:r>
              <a:rPr lang="en-US" sz="4600" dirty="0"/>
              <a:t> </a:t>
            </a:r>
            <a:r>
              <a:rPr lang="en-US" sz="4600" dirty="0" err="1"/>
              <a:t>THÔNG</a:t>
            </a:r>
            <a:r>
              <a:rPr lang="en-US" sz="4600" dirty="0"/>
              <a:t> MINH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ED93178-B77B-4AFD-A255-3C49EBB1AD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1434517"/>
            <a:ext cx="4243589" cy="4899171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1: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(selective)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robot </a:t>
            </a:r>
            <a:r>
              <a:rPr lang="en-US" dirty="0" err="1"/>
              <a:t>AGV</a:t>
            </a:r>
            <a:r>
              <a:rPr lang="en-US" dirty="0"/>
              <a:t>.</a:t>
            </a:r>
          </a:p>
          <a:p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3 </a:t>
            </a:r>
            <a:r>
              <a:rPr lang="en-US" dirty="0" err="1"/>
              <a:t>kệ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kiểu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sắt</a:t>
            </a:r>
            <a:r>
              <a:rPr lang="en-US" dirty="0"/>
              <a:t> V </a:t>
            </a:r>
            <a:r>
              <a:rPr lang="en-US" dirty="0" err="1"/>
              <a:t>lổ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ráp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.</a:t>
            </a:r>
          </a:p>
          <a:p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cánh</a:t>
            </a:r>
            <a:r>
              <a:rPr lang="en-US" dirty="0"/>
              <a:t> </a:t>
            </a:r>
            <a:r>
              <a:rPr lang="en-US" dirty="0" err="1"/>
              <a:t>tay</a:t>
            </a:r>
            <a:r>
              <a:rPr lang="en-US" dirty="0"/>
              <a:t> </a:t>
            </a:r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robot </a:t>
            </a:r>
            <a:r>
              <a:rPr lang="en-US" dirty="0" err="1"/>
              <a:t>AGV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: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,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Nhược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: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 4 </a:t>
            </a:r>
            <a:r>
              <a:rPr lang="en-US" dirty="0" err="1"/>
              <a:t>kệ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2C581F-CD5D-4D5A-AE70-5B53EB4A0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655" y="1545379"/>
            <a:ext cx="6234545" cy="391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031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117A0-2522-4BEF-ACE9-6D5406964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64F54-D2E4-4910-8617-064AFF051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51246" cy="4351338"/>
          </a:xfrm>
        </p:spPr>
        <p:txBody>
          <a:bodyPr/>
          <a:lstStyle/>
          <a:p>
            <a:r>
              <a:rPr lang="en-US" b="1" dirty="0" err="1"/>
              <a:t>Kệ</a:t>
            </a:r>
            <a:r>
              <a:rPr lang="en-US" b="1" dirty="0"/>
              <a:t> Selective</a:t>
            </a:r>
          </a:p>
          <a:p>
            <a:pPr marL="0" indent="0">
              <a:buNone/>
            </a:pPr>
            <a:r>
              <a:rPr lang="en-US" dirty="0"/>
              <a:t>T</a:t>
            </a:r>
            <a:r>
              <a:rPr lang="vi-VN" dirty="0"/>
              <a:t>hông </a:t>
            </a:r>
            <a:r>
              <a:rPr lang="vi-VN" dirty="0" err="1"/>
              <a:t>dụng</a:t>
            </a:r>
            <a:r>
              <a:rPr lang="vi-VN" dirty="0"/>
              <a:t> </a:t>
            </a:r>
            <a:r>
              <a:rPr lang="vi-VN" dirty="0" err="1"/>
              <a:t>và</a:t>
            </a:r>
            <a:r>
              <a:rPr lang="vi-VN" dirty="0"/>
              <a:t> </a:t>
            </a:r>
            <a:r>
              <a:rPr lang="vi-VN" dirty="0" err="1"/>
              <a:t>phổ</a:t>
            </a:r>
            <a:r>
              <a:rPr lang="vi-VN" dirty="0"/>
              <a:t> </a:t>
            </a:r>
            <a:r>
              <a:rPr lang="vi-VN" dirty="0" err="1"/>
              <a:t>biến</a:t>
            </a:r>
            <a:r>
              <a:rPr lang="vi-VN" dirty="0"/>
              <a:t> </a:t>
            </a:r>
            <a:r>
              <a:rPr lang="vi-VN" dirty="0" err="1"/>
              <a:t>nhất</a:t>
            </a:r>
            <a:r>
              <a:rPr lang="vi-VN" dirty="0"/>
              <a:t> </a:t>
            </a:r>
            <a:r>
              <a:rPr lang="vi-VN" dirty="0" err="1"/>
              <a:t>hiện</a:t>
            </a:r>
            <a:r>
              <a:rPr lang="vi-VN" dirty="0"/>
              <a:t> nay.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</a:t>
            </a:r>
            <a:r>
              <a:rPr lang="vi-VN" dirty="0"/>
              <a:t>ử </a:t>
            </a:r>
            <a:r>
              <a:rPr lang="vi-VN" dirty="0" err="1"/>
              <a:t>dụng</a:t>
            </a:r>
            <a:r>
              <a:rPr lang="vi-VN" dirty="0"/>
              <a:t> trong </a:t>
            </a:r>
            <a:r>
              <a:rPr lang="vi-VN" dirty="0" err="1"/>
              <a:t>hầu</a:t>
            </a:r>
            <a:r>
              <a:rPr lang="vi-VN" dirty="0"/>
              <a:t> </a:t>
            </a:r>
            <a:r>
              <a:rPr lang="vi-VN" dirty="0" err="1"/>
              <a:t>hết</a:t>
            </a:r>
            <a:r>
              <a:rPr lang="vi-VN" dirty="0"/>
              <a:t>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ngành</a:t>
            </a:r>
            <a:r>
              <a:rPr lang="vi-VN" dirty="0"/>
              <a:t> </a:t>
            </a:r>
            <a:r>
              <a:rPr lang="vi-VN" dirty="0" err="1"/>
              <a:t>nghề</a:t>
            </a:r>
            <a:r>
              <a:rPr lang="vi-VN" dirty="0"/>
              <a:t>, </a:t>
            </a:r>
            <a:r>
              <a:rPr lang="vi-VN" dirty="0" err="1"/>
              <a:t>lĩnh</a:t>
            </a:r>
            <a:r>
              <a:rPr lang="vi-VN" dirty="0"/>
              <a:t> </a:t>
            </a:r>
            <a:r>
              <a:rPr lang="vi-VN" dirty="0" err="1"/>
              <a:t>vực</a:t>
            </a:r>
            <a:r>
              <a:rPr lang="vi-VN" dirty="0"/>
              <a:t>.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vi-VN" dirty="0" err="1"/>
              <a:t>được</a:t>
            </a:r>
            <a:r>
              <a:rPr lang="vi-VN" dirty="0"/>
              <a:t> </a:t>
            </a:r>
            <a:r>
              <a:rPr lang="vi-VN" dirty="0" err="1"/>
              <a:t>nhiều</a:t>
            </a:r>
            <a:r>
              <a:rPr lang="vi-VN" dirty="0"/>
              <a:t> </a:t>
            </a:r>
            <a:r>
              <a:rPr lang="vi-VN" dirty="0" err="1"/>
              <a:t>chủng</a:t>
            </a:r>
            <a:r>
              <a:rPr lang="vi-VN" dirty="0"/>
              <a:t> </a:t>
            </a:r>
            <a:r>
              <a:rPr lang="vi-VN" dirty="0" err="1"/>
              <a:t>loại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hóa</a:t>
            </a:r>
            <a:r>
              <a:rPr lang="vi-VN" dirty="0"/>
              <a:t> </a:t>
            </a:r>
            <a:r>
              <a:rPr lang="vi-VN" dirty="0" err="1"/>
              <a:t>khác</a:t>
            </a:r>
            <a:r>
              <a:rPr lang="vi-VN" dirty="0"/>
              <a:t> nhau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2FC66-E991-4F51-9A58-F25BFC7BF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107" y="1578111"/>
            <a:ext cx="6667500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3866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DF54E083-7182-484D-8D32-8310EBF28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020" y="409259"/>
            <a:ext cx="6700287" cy="68969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600" dirty="0"/>
              <a:t>KHO </a:t>
            </a:r>
            <a:r>
              <a:rPr lang="en-US" sz="4600" dirty="0" err="1"/>
              <a:t>TTSX</a:t>
            </a:r>
            <a:r>
              <a:rPr lang="en-US" sz="4600" dirty="0"/>
              <a:t> </a:t>
            </a:r>
            <a:r>
              <a:rPr lang="en-US" sz="4600" dirty="0" err="1"/>
              <a:t>THÔNG</a:t>
            </a:r>
            <a:r>
              <a:rPr lang="en-US" sz="4600" dirty="0"/>
              <a:t> MINH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ED93178-B77B-4AFD-A255-3C49EBB1AD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1434517"/>
            <a:ext cx="4243589" cy="4941116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2: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 mobile rack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robot </a:t>
            </a:r>
            <a:r>
              <a:rPr lang="en-US" dirty="0" err="1"/>
              <a:t>AGV</a:t>
            </a:r>
            <a:r>
              <a:rPr lang="en-US" dirty="0"/>
              <a:t>.</a:t>
            </a:r>
          </a:p>
          <a:p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6 </a:t>
            </a:r>
            <a:r>
              <a:rPr lang="en-US" dirty="0" err="1"/>
              <a:t>kệ</a:t>
            </a:r>
            <a:r>
              <a:rPr lang="en-US" dirty="0"/>
              <a:t> di </a:t>
            </a:r>
            <a:r>
              <a:rPr lang="en-US" dirty="0" err="1"/>
              <a:t>động</a:t>
            </a:r>
            <a:r>
              <a:rPr lang="en-US" dirty="0"/>
              <a:t>.</a:t>
            </a:r>
          </a:p>
          <a:p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cánh</a:t>
            </a:r>
            <a:r>
              <a:rPr lang="en-US" dirty="0"/>
              <a:t> </a:t>
            </a:r>
            <a:r>
              <a:rPr lang="en-US" dirty="0" err="1"/>
              <a:t>tay</a:t>
            </a:r>
            <a:r>
              <a:rPr lang="en-US" dirty="0"/>
              <a:t> </a:t>
            </a:r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robot </a:t>
            </a:r>
            <a:r>
              <a:rPr lang="en-US" dirty="0" err="1"/>
              <a:t>AGV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: </a:t>
            </a:r>
            <a:r>
              <a:rPr lang="en-US" dirty="0" err="1"/>
              <a:t>Hoành</a:t>
            </a:r>
            <a:r>
              <a:rPr lang="en-US" dirty="0"/>
              <a:t> </a:t>
            </a:r>
            <a:r>
              <a:rPr lang="en-US" dirty="0" err="1"/>
              <a:t>tráng</a:t>
            </a:r>
            <a:r>
              <a:rPr lang="en-US" dirty="0"/>
              <a:t>, </a:t>
            </a: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Nhược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: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lâu</a:t>
            </a:r>
            <a:r>
              <a:rPr lang="en-US" dirty="0"/>
              <a:t>, </a:t>
            </a:r>
            <a:r>
              <a:rPr lang="en-US" dirty="0" err="1"/>
              <a:t>tốn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chi </a:t>
            </a:r>
            <a:r>
              <a:rPr lang="en-US" dirty="0" err="1"/>
              <a:t>phí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.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FDCAB070-78DC-4682-AC6F-857C04A0D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177" y="645625"/>
            <a:ext cx="4031096" cy="27833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6F4240F-D14B-47E7-AFD6-56793FEA4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088" y="3665366"/>
            <a:ext cx="5287099" cy="309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3767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 </a:t>
            </a:r>
            <a:r>
              <a:rPr lang="en-US" sz="2600" dirty="0" err="1"/>
              <a:t>Giải</a:t>
            </a:r>
            <a:r>
              <a:rPr lang="en-US" sz="2600" dirty="0"/>
              <a:t> </a:t>
            </a:r>
            <a:r>
              <a:rPr lang="en-US" sz="2600" dirty="0" err="1"/>
              <a:t>pháp</a:t>
            </a:r>
            <a:r>
              <a:rPr lang="en-US" sz="2600" dirty="0"/>
              <a:t> </a:t>
            </a:r>
            <a:r>
              <a:rPr lang="en-US" sz="2600" dirty="0" err="1"/>
              <a:t>cơ</a:t>
            </a:r>
            <a:r>
              <a:rPr lang="en-US" sz="2600" dirty="0"/>
              <a:t> </a:t>
            </a:r>
            <a:r>
              <a:rPr lang="en-US" sz="2600" dirty="0" err="1"/>
              <a:t>cấu</a:t>
            </a:r>
            <a:r>
              <a:rPr lang="en-US" sz="2600" dirty="0"/>
              <a:t> </a:t>
            </a:r>
            <a:r>
              <a:rPr lang="en-US" sz="2600" dirty="0" err="1"/>
              <a:t>nâng</a:t>
            </a:r>
            <a:r>
              <a:rPr lang="en-US" sz="2600" dirty="0"/>
              <a:t> </a:t>
            </a:r>
            <a:r>
              <a:rPr lang="en-US" sz="2600" dirty="0" err="1"/>
              <a:t>cho</a:t>
            </a:r>
            <a:r>
              <a:rPr lang="en-US" sz="2600" dirty="0"/>
              <a:t> robot:</a:t>
            </a:r>
          </a:p>
          <a:p>
            <a:pPr marL="0" indent="0">
              <a:buNone/>
            </a:pPr>
            <a:r>
              <a:rPr lang="en-US" sz="2600" dirty="0" err="1"/>
              <a:t>Cơ</a:t>
            </a:r>
            <a:r>
              <a:rPr lang="en-US" sz="2600" dirty="0"/>
              <a:t> </a:t>
            </a:r>
            <a:r>
              <a:rPr lang="en-US" sz="2600" dirty="0" err="1"/>
              <a:t>cấu</a:t>
            </a:r>
            <a:r>
              <a:rPr lang="en-US" sz="2600" dirty="0"/>
              <a:t> </a:t>
            </a:r>
            <a:r>
              <a:rPr lang="en-US" sz="2600" dirty="0" err="1"/>
              <a:t>nâng</a:t>
            </a:r>
            <a:r>
              <a:rPr lang="en-US" sz="2600" dirty="0"/>
              <a:t> </a:t>
            </a:r>
            <a:r>
              <a:rPr lang="en-US" sz="2600" dirty="0" err="1"/>
              <a:t>có</a:t>
            </a:r>
            <a:r>
              <a:rPr lang="en-US" sz="2600" dirty="0"/>
              <a:t> </a:t>
            </a:r>
            <a:r>
              <a:rPr lang="en-US" sz="2600" dirty="0" err="1"/>
              <a:t>tay</a:t>
            </a:r>
            <a:r>
              <a:rPr lang="en-US" sz="2600" dirty="0"/>
              <a:t> </a:t>
            </a:r>
            <a:r>
              <a:rPr lang="en-US" sz="2600" dirty="0" err="1"/>
              <a:t>đòn</a:t>
            </a:r>
            <a:r>
              <a:rPr lang="en-US" sz="2600" dirty="0"/>
              <a:t> </a:t>
            </a:r>
            <a:r>
              <a:rPr lang="en-US" sz="2600" dirty="0" err="1"/>
              <a:t>dài</a:t>
            </a:r>
            <a:r>
              <a:rPr lang="en-US" sz="2600" dirty="0"/>
              <a:t> </a:t>
            </a:r>
            <a:r>
              <a:rPr lang="en-US" sz="2600" dirty="0" err="1"/>
              <a:t>50cm</a:t>
            </a:r>
            <a:r>
              <a:rPr lang="en-US" sz="2600" dirty="0"/>
              <a:t>.</a:t>
            </a:r>
          </a:p>
          <a:p>
            <a:pPr marL="0" indent="0">
              <a:buNone/>
            </a:pPr>
            <a:r>
              <a:rPr lang="en-US" sz="2600" dirty="0" err="1"/>
              <a:t>Chiều</a:t>
            </a:r>
            <a:r>
              <a:rPr lang="en-US" sz="2600" dirty="0"/>
              <a:t> </a:t>
            </a:r>
            <a:r>
              <a:rPr lang="en-US" sz="2600" dirty="0" err="1"/>
              <a:t>cao</a:t>
            </a:r>
            <a:r>
              <a:rPr lang="en-US" sz="2600" dirty="0"/>
              <a:t> </a:t>
            </a:r>
            <a:r>
              <a:rPr lang="en-US" sz="2600" dirty="0" err="1"/>
              <a:t>tối</a:t>
            </a:r>
            <a:r>
              <a:rPr lang="en-US" sz="2600" dirty="0"/>
              <a:t> </a:t>
            </a:r>
            <a:r>
              <a:rPr lang="en-US" sz="2600" dirty="0" err="1"/>
              <a:t>đa</a:t>
            </a:r>
            <a:r>
              <a:rPr lang="en-US" sz="2600" dirty="0"/>
              <a:t> </a:t>
            </a:r>
            <a:r>
              <a:rPr lang="en-US" sz="2600" dirty="0" err="1"/>
              <a:t>tầm</a:t>
            </a:r>
            <a:r>
              <a:rPr lang="en-US" sz="2600" dirty="0"/>
              <a:t> </a:t>
            </a:r>
            <a:r>
              <a:rPr lang="en-US" sz="2600" dirty="0" err="1"/>
              <a:t>cánh</a:t>
            </a:r>
            <a:r>
              <a:rPr lang="en-US" sz="2600" dirty="0"/>
              <a:t> </a:t>
            </a:r>
            <a:r>
              <a:rPr lang="en-US" sz="2600" dirty="0" err="1"/>
              <a:t>tay</a:t>
            </a:r>
            <a:r>
              <a:rPr lang="en-US" sz="2600" dirty="0"/>
              <a:t>: </a:t>
            </a:r>
            <a:r>
              <a:rPr lang="en-US" sz="2600" dirty="0" err="1"/>
              <a:t>150cm</a:t>
            </a:r>
            <a:endParaRPr lang="en-US" sz="2600" dirty="0"/>
          </a:p>
          <a:p>
            <a:pPr marL="0" indent="0">
              <a:buNone/>
            </a:pPr>
            <a:r>
              <a:rPr lang="en-US" sz="2600" dirty="0" err="1"/>
              <a:t>Đế</a:t>
            </a:r>
            <a:r>
              <a:rPr lang="en-US" sz="2600" dirty="0"/>
              <a:t> </a:t>
            </a:r>
            <a:r>
              <a:rPr lang="en-US" sz="2600" dirty="0" err="1"/>
              <a:t>của</a:t>
            </a:r>
            <a:r>
              <a:rPr lang="en-US" sz="2600" dirty="0"/>
              <a:t> </a:t>
            </a:r>
            <a:r>
              <a:rPr lang="en-US" sz="2600" dirty="0" err="1"/>
              <a:t>cơ</a:t>
            </a:r>
            <a:r>
              <a:rPr lang="en-US" sz="2600" dirty="0"/>
              <a:t> </a:t>
            </a:r>
            <a:r>
              <a:rPr lang="en-US" sz="2600" dirty="0" err="1"/>
              <a:t>cấu</a:t>
            </a:r>
            <a:r>
              <a:rPr lang="en-US" sz="2600" dirty="0"/>
              <a:t> </a:t>
            </a:r>
            <a:r>
              <a:rPr lang="en-US" sz="2600" dirty="0" err="1"/>
              <a:t>nâng</a:t>
            </a:r>
            <a:r>
              <a:rPr lang="en-US" sz="2600" dirty="0"/>
              <a:t> </a:t>
            </a:r>
            <a:r>
              <a:rPr lang="en-US" sz="2600" dirty="0" err="1"/>
              <a:t>ráp</a:t>
            </a:r>
            <a:r>
              <a:rPr lang="en-US" sz="2600" dirty="0"/>
              <a:t> </a:t>
            </a:r>
            <a:r>
              <a:rPr lang="en-US" sz="2600" dirty="0" err="1"/>
              <a:t>vào</a:t>
            </a:r>
            <a:r>
              <a:rPr lang="en-US" sz="2600" dirty="0"/>
              <a:t> robot.</a:t>
            </a:r>
          </a:p>
          <a:p>
            <a:pPr marL="0" indent="0">
              <a:buNone/>
            </a:pPr>
            <a:r>
              <a:rPr lang="en-US" sz="2600" dirty="0" err="1"/>
              <a:t>Hệ</a:t>
            </a:r>
            <a:r>
              <a:rPr lang="en-US" sz="2600" dirty="0"/>
              <a:t> </a:t>
            </a:r>
            <a:r>
              <a:rPr lang="en-US" sz="2600" dirty="0" err="1"/>
              <a:t>thống</a:t>
            </a:r>
            <a:r>
              <a:rPr lang="en-US" sz="2600" dirty="0"/>
              <a:t> </a:t>
            </a:r>
            <a:r>
              <a:rPr lang="en-US" sz="2600" dirty="0" err="1"/>
              <a:t>điều</a:t>
            </a:r>
            <a:r>
              <a:rPr lang="en-US" sz="2600" dirty="0"/>
              <a:t> </a:t>
            </a:r>
            <a:r>
              <a:rPr lang="en-US" sz="2600" dirty="0" err="1"/>
              <a:t>khiển</a:t>
            </a:r>
            <a:r>
              <a:rPr lang="en-US" sz="2600" dirty="0"/>
              <a:t> </a:t>
            </a:r>
            <a:r>
              <a:rPr lang="en-US" sz="2600" dirty="0" err="1"/>
              <a:t>độc</a:t>
            </a:r>
            <a:r>
              <a:rPr lang="en-US" sz="2600" dirty="0"/>
              <a:t> </a:t>
            </a:r>
            <a:r>
              <a:rPr lang="en-US" sz="2600" dirty="0" err="1"/>
              <a:t>lập</a:t>
            </a:r>
            <a:r>
              <a:rPr lang="en-US" sz="2600" dirty="0"/>
              <a:t>, </a:t>
            </a:r>
            <a:r>
              <a:rPr lang="en-US" sz="2600" dirty="0" err="1"/>
              <a:t>giao</a:t>
            </a:r>
            <a:r>
              <a:rPr lang="en-US" sz="2600" dirty="0"/>
              <a:t> </a:t>
            </a:r>
            <a:r>
              <a:rPr lang="en-US" sz="2600" dirty="0" err="1"/>
              <a:t>tiếp</a:t>
            </a:r>
            <a:r>
              <a:rPr lang="en-US" sz="2600" dirty="0"/>
              <a:t> </a:t>
            </a:r>
            <a:r>
              <a:rPr lang="en-US" sz="2600" dirty="0" err="1"/>
              <a:t>với</a:t>
            </a:r>
            <a:r>
              <a:rPr lang="en-US" sz="2600" dirty="0"/>
              <a:t> robot.</a:t>
            </a:r>
          </a:p>
          <a:p>
            <a:pPr marL="0" indent="0">
              <a:buNone/>
            </a:pPr>
            <a:r>
              <a:rPr lang="en-US" sz="2600" dirty="0" err="1"/>
              <a:t>Lực</a:t>
            </a:r>
            <a:r>
              <a:rPr lang="en-US" sz="2600" dirty="0"/>
              <a:t> </a:t>
            </a:r>
            <a:r>
              <a:rPr lang="en-US" sz="2600" dirty="0" err="1"/>
              <a:t>nâng</a:t>
            </a:r>
            <a:r>
              <a:rPr lang="en-US" sz="2600" dirty="0"/>
              <a:t> 5 – 10 kg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9927A0-D2A1-4C93-ADE7-B5F1B438B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0472" y="852212"/>
            <a:ext cx="3862714" cy="564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9573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 </a:t>
            </a:r>
            <a:r>
              <a:rPr lang="en-US" sz="2600" dirty="0" err="1"/>
              <a:t>Giải</a:t>
            </a:r>
            <a:r>
              <a:rPr lang="en-US" sz="2600" dirty="0"/>
              <a:t> </a:t>
            </a:r>
            <a:r>
              <a:rPr lang="en-US" sz="2600" dirty="0" err="1"/>
              <a:t>pháp</a:t>
            </a:r>
            <a:r>
              <a:rPr lang="en-US" sz="2600" dirty="0"/>
              <a:t> </a:t>
            </a:r>
            <a:r>
              <a:rPr lang="en-US" sz="2600" dirty="0" err="1"/>
              <a:t>cơ</a:t>
            </a:r>
            <a:r>
              <a:rPr lang="en-US" sz="2600" dirty="0"/>
              <a:t> </a:t>
            </a:r>
            <a:r>
              <a:rPr lang="en-US" sz="2600" dirty="0" err="1"/>
              <a:t>cấu</a:t>
            </a:r>
            <a:r>
              <a:rPr lang="en-US" sz="2600" dirty="0"/>
              <a:t> </a:t>
            </a:r>
            <a:r>
              <a:rPr lang="en-US" sz="2600" dirty="0" err="1"/>
              <a:t>nâng</a:t>
            </a:r>
            <a:r>
              <a:rPr lang="en-US" sz="2600" dirty="0"/>
              <a:t> </a:t>
            </a:r>
            <a:r>
              <a:rPr lang="en-US" sz="2600" dirty="0" err="1"/>
              <a:t>cho</a:t>
            </a:r>
            <a:r>
              <a:rPr lang="en-US" sz="2600" dirty="0"/>
              <a:t> robot:</a:t>
            </a:r>
          </a:p>
          <a:p>
            <a:pPr marL="0" indent="0">
              <a:buNone/>
            </a:pPr>
            <a:r>
              <a:rPr lang="en-US" sz="2600" dirty="0"/>
              <a:t>1 . </a:t>
            </a:r>
            <a:r>
              <a:rPr lang="en-US" sz="2600" dirty="0" err="1"/>
              <a:t>Sử</a:t>
            </a:r>
            <a:r>
              <a:rPr lang="en-US" sz="2600" dirty="0"/>
              <a:t> </a:t>
            </a:r>
            <a:r>
              <a:rPr lang="en-US" sz="2600" dirty="0" err="1"/>
              <a:t>dụng</a:t>
            </a:r>
            <a:r>
              <a:rPr lang="en-US" sz="2600" dirty="0"/>
              <a:t> step motor </a:t>
            </a:r>
            <a:r>
              <a:rPr lang="en-US" sz="2600" dirty="0" err="1"/>
              <a:t>lực</a:t>
            </a:r>
            <a:r>
              <a:rPr lang="en-US" sz="2600" dirty="0"/>
              <a:t> </a:t>
            </a:r>
            <a:r>
              <a:rPr lang="en-US" sz="2600" dirty="0" err="1"/>
              <a:t>nâng</a:t>
            </a:r>
            <a:r>
              <a:rPr lang="en-US" sz="2600" dirty="0"/>
              <a:t> </a:t>
            </a:r>
            <a:r>
              <a:rPr lang="en-US" sz="2600" dirty="0" err="1"/>
              <a:t>lớn</a:t>
            </a:r>
            <a:r>
              <a:rPr lang="en-US" sz="2600" dirty="0"/>
              <a:t> </a:t>
            </a:r>
            <a:r>
              <a:rPr lang="en-US" sz="2600" dirty="0" err="1"/>
              <a:t>kết</a:t>
            </a:r>
            <a:r>
              <a:rPr lang="en-US" sz="2600" dirty="0"/>
              <a:t> </a:t>
            </a:r>
            <a:r>
              <a:rPr lang="en-US" sz="2600" dirty="0" err="1"/>
              <a:t>hợp</a:t>
            </a:r>
            <a:r>
              <a:rPr lang="en-US" sz="2600" dirty="0"/>
              <a:t> </a:t>
            </a:r>
            <a:r>
              <a:rPr lang="en-US" sz="2600" dirty="0" err="1"/>
              <a:t>trục</a:t>
            </a:r>
            <a:r>
              <a:rPr lang="en-US" sz="2600" dirty="0"/>
              <a:t> </a:t>
            </a:r>
            <a:r>
              <a:rPr lang="en-US" sz="2600" dirty="0" err="1"/>
              <a:t>vít</a:t>
            </a:r>
            <a:r>
              <a:rPr lang="en-US" sz="2600" dirty="0"/>
              <a:t> me: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9927A0-D2A1-4C93-ADE7-B5F1B438B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0472" y="852212"/>
            <a:ext cx="3862714" cy="564066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2C0616E-9157-49AA-959A-CAD15F015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84" y="3774929"/>
            <a:ext cx="2536971" cy="2536971"/>
          </a:xfrm>
          <a:prstGeom prst="rect">
            <a:avLst/>
          </a:prstGeom>
        </p:spPr>
      </p:pic>
      <p:pic>
        <p:nvPicPr>
          <p:cNvPr id="1026" name="Picture 2" descr="Nema 42 Large Stepper Motor High Torque Dewo Stepping Motor - Buy Lớn Động  Cơ Bước,Dewo Động Cơ Bước,Mô-men Xoắn Cao Dewo Động Cơ Bước Product on  Alibaba.com">
            <a:extLst>
              <a:ext uri="{FF2B5EF4-FFF2-40B4-BE49-F238E27FC236}">
                <a16:creationId xmlns:a16="http://schemas.microsoft.com/office/drawing/2014/main" id="{2E307AEA-D8DE-4CDF-9FB5-A21E48F4F1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928" y="3923229"/>
            <a:ext cx="2240370" cy="2240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677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 </a:t>
            </a:r>
            <a:r>
              <a:rPr lang="en-US" sz="2600" dirty="0" err="1"/>
              <a:t>Giải</a:t>
            </a:r>
            <a:r>
              <a:rPr lang="en-US" sz="2600" dirty="0"/>
              <a:t> </a:t>
            </a:r>
            <a:r>
              <a:rPr lang="en-US" sz="2600" dirty="0" err="1"/>
              <a:t>pháp</a:t>
            </a:r>
            <a:r>
              <a:rPr lang="en-US" sz="2600" dirty="0"/>
              <a:t> </a:t>
            </a:r>
            <a:r>
              <a:rPr lang="en-US" sz="2600" dirty="0" err="1"/>
              <a:t>cơ</a:t>
            </a:r>
            <a:r>
              <a:rPr lang="en-US" sz="2600" dirty="0"/>
              <a:t> </a:t>
            </a:r>
            <a:r>
              <a:rPr lang="en-US" sz="2600" dirty="0" err="1"/>
              <a:t>cấu</a:t>
            </a:r>
            <a:r>
              <a:rPr lang="en-US" sz="2600" dirty="0"/>
              <a:t> </a:t>
            </a:r>
            <a:r>
              <a:rPr lang="en-US" sz="2600" dirty="0" err="1"/>
              <a:t>nâng</a:t>
            </a:r>
            <a:r>
              <a:rPr lang="en-US" sz="2600" dirty="0"/>
              <a:t> </a:t>
            </a:r>
            <a:r>
              <a:rPr lang="en-US" sz="2600" dirty="0" err="1"/>
              <a:t>cho</a:t>
            </a:r>
            <a:r>
              <a:rPr lang="en-US" sz="2600" dirty="0"/>
              <a:t> robot:</a:t>
            </a:r>
          </a:p>
          <a:p>
            <a:pPr marL="0" indent="0">
              <a:buNone/>
            </a:pPr>
            <a:r>
              <a:rPr lang="en-US" sz="2600" dirty="0"/>
              <a:t>2 . </a:t>
            </a:r>
            <a:r>
              <a:rPr lang="en-US" sz="2600" dirty="0" err="1"/>
              <a:t>Sử</a:t>
            </a:r>
            <a:r>
              <a:rPr lang="en-US" sz="2600" dirty="0"/>
              <a:t> </a:t>
            </a:r>
            <a:r>
              <a:rPr lang="en-US" sz="2600" dirty="0" err="1"/>
              <a:t>dụng</a:t>
            </a:r>
            <a:r>
              <a:rPr lang="en-US" sz="2600" dirty="0"/>
              <a:t> step motor </a:t>
            </a:r>
            <a:r>
              <a:rPr lang="en-US" sz="2600" dirty="0" err="1"/>
              <a:t>lực</a:t>
            </a:r>
            <a:r>
              <a:rPr lang="en-US" sz="2600" dirty="0"/>
              <a:t> </a:t>
            </a:r>
            <a:r>
              <a:rPr lang="en-US" sz="2600" dirty="0" err="1"/>
              <a:t>mạnh</a:t>
            </a:r>
            <a:r>
              <a:rPr lang="en-US" sz="2600" dirty="0"/>
              <a:t> </a:t>
            </a:r>
            <a:r>
              <a:rPr lang="en-US" sz="2600" dirty="0" err="1"/>
              <a:t>kết</a:t>
            </a:r>
            <a:r>
              <a:rPr lang="en-US" sz="2600" dirty="0"/>
              <a:t> </a:t>
            </a:r>
            <a:r>
              <a:rPr lang="en-US" sz="2600" dirty="0" err="1"/>
              <a:t>hợp</a:t>
            </a:r>
            <a:r>
              <a:rPr lang="en-US" sz="2600" dirty="0"/>
              <a:t> </a:t>
            </a:r>
            <a:r>
              <a:rPr lang="en-US" sz="2600" dirty="0" err="1"/>
              <a:t>dây</a:t>
            </a:r>
            <a:r>
              <a:rPr lang="en-US" sz="2600" dirty="0"/>
              <a:t> </a:t>
            </a:r>
            <a:r>
              <a:rPr lang="en-US" sz="2600" dirty="0" err="1"/>
              <a:t>đai</a:t>
            </a:r>
            <a:r>
              <a:rPr lang="en-US" sz="2600" dirty="0"/>
              <a:t>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9927A0-D2A1-4C93-ADE7-B5F1B438B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0472" y="852212"/>
            <a:ext cx="3862714" cy="5640663"/>
          </a:xfrm>
          <a:prstGeom prst="rect">
            <a:avLst/>
          </a:prstGeom>
        </p:spPr>
      </p:pic>
      <p:pic>
        <p:nvPicPr>
          <p:cNvPr id="1026" name="Picture 2" descr="Nema 42 Large Stepper Motor High Torque Dewo Stepping Motor - Buy Lớn Động  Cơ Bước,Dewo Động Cơ Bước,Mô-men Xoắn Cao Dewo Động Cơ Bước Product on  Alibaba.com">
            <a:extLst>
              <a:ext uri="{FF2B5EF4-FFF2-40B4-BE49-F238E27FC236}">
                <a16:creationId xmlns:a16="http://schemas.microsoft.com/office/drawing/2014/main" id="{2E307AEA-D8DE-4CDF-9FB5-A21E48F4F1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928" y="3923229"/>
            <a:ext cx="2240370" cy="2240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Dây đai răng GT2 vòng kín - Mạch Việt CNC">
            <a:extLst>
              <a:ext uri="{FF2B5EF4-FFF2-40B4-BE49-F238E27FC236}">
                <a16:creationId xmlns:a16="http://schemas.microsoft.com/office/drawing/2014/main" id="{515B2135-1570-457C-A318-B29CB185D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95" y="3839848"/>
            <a:ext cx="3098335" cy="232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78563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13308" cy="4351338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 </a:t>
            </a:r>
            <a:r>
              <a:rPr lang="en-US" sz="2600" dirty="0" err="1"/>
              <a:t>Giải</a:t>
            </a:r>
            <a:r>
              <a:rPr lang="en-US" sz="2600" dirty="0"/>
              <a:t> </a:t>
            </a:r>
            <a:r>
              <a:rPr lang="en-US" sz="2600" dirty="0" err="1"/>
              <a:t>pháp</a:t>
            </a:r>
            <a:r>
              <a:rPr lang="en-US" sz="2600" dirty="0"/>
              <a:t> </a:t>
            </a:r>
            <a:r>
              <a:rPr lang="en-US" sz="2600" dirty="0" err="1"/>
              <a:t>kệ</a:t>
            </a:r>
            <a:r>
              <a:rPr lang="en-US" sz="2600" dirty="0"/>
              <a:t> di </a:t>
            </a:r>
            <a:r>
              <a:rPr lang="en-US" sz="2600" dirty="0" err="1"/>
              <a:t>động</a:t>
            </a:r>
            <a:r>
              <a:rPr lang="en-US" sz="2600" dirty="0"/>
              <a:t>:</a:t>
            </a:r>
          </a:p>
          <a:p>
            <a:r>
              <a:rPr lang="en-US" sz="2600" dirty="0"/>
              <a:t>Thanh ray </a:t>
            </a:r>
            <a:r>
              <a:rPr lang="en-US" sz="2600" dirty="0" err="1"/>
              <a:t>dẫn</a:t>
            </a:r>
            <a:r>
              <a:rPr lang="en-US" sz="2600" dirty="0"/>
              <a:t> </a:t>
            </a:r>
            <a:r>
              <a:rPr lang="en-US" sz="2600" dirty="0" err="1"/>
              <a:t>hướng</a:t>
            </a:r>
            <a:endParaRPr lang="en-US" sz="2600" dirty="0"/>
          </a:p>
          <a:p>
            <a:r>
              <a:rPr lang="en-US" sz="2600" dirty="0" err="1"/>
              <a:t>Đế</a:t>
            </a:r>
            <a:r>
              <a:rPr lang="en-US" sz="2600" dirty="0"/>
              <a:t> di </a:t>
            </a:r>
            <a:r>
              <a:rPr lang="en-US" sz="2600" dirty="0" err="1"/>
              <a:t>động</a:t>
            </a:r>
            <a:r>
              <a:rPr lang="en-US" sz="2600" dirty="0"/>
              <a:t>: </a:t>
            </a:r>
            <a:r>
              <a:rPr lang="en-US" sz="2600" dirty="0">
                <a:hlinkClick r:id="rId2"/>
              </a:rPr>
              <a:t>https://</a:t>
            </a:r>
            <a:r>
              <a:rPr lang="en-US" sz="2600" dirty="0" err="1">
                <a:hlinkClick r:id="rId2"/>
              </a:rPr>
              <a:t>youtu.be</a:t>
            </a:r>
            <a:r>
              <a:rPr lang="en-US" sz="2600" dirty="0">
                <a:hlinkClick r:id="rId2"/>
              </a:rPr>
              <a:t>/</a:t>
            </a:r>
            <a:r>
              <a:rPr lang="en-US" sz="2600" dirty="0" err="1">
                <a:hlinkClick r:id="rId2"/>
              </a:rPr>
              <a:t>zxlZ7W71qaY?t</a:t>
            </a:r>
            <a:r>
              <a:rPr lang="en-US" sz="2600" dirty="0">
                <a:hlinkClick r:id="rId2"/>
              </a:rPr>
              <a:t>=48</a:t>
            </a:r>
            <a:endParaRPr lang="en-US" sz="2600" dirty="0"/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Động</a:t>
            </a:r>
            <a:r>
              <a:rPr lang="en-US" sz="2600" dirty="0"/>
              <a:t> </a:t>
            </a:r>
            <a:r>
              <a:rPr lang="en-US" sz="2600" dirty="0" err="1"/>
              <a:t>cơ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Bánh</a:t>
            </a:r>
            <a:r>
              <a:rPr lang="en-US" sz="2600" dirty="0"/>
              <a:t> </a:t>
            </a:r>
            <a:r>
              <a:rPr lang="en-US" sz="2600" dirty="0" err="1"/>
              <a:t>phụ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Thùng</a:t>
            </a:r>
            <a:r>
              <a:rPr lang="en-US" sz="2600" dirty="0"/>
              <a:t> </a:t>
            </a:r>
            <a:r>
              <a:rPr lang="en-US" sz="2600" dirty="0" err="1"/>
              <a:t>hàng</a:t>
            </a:r>
            <a:r>
              <a:rPr lang="en-US" sz="2600" dirty="0"/>
              <a:t> </a:t>
            </a:r>
            <a:r>
              <a:rPr lang="en-US" sz="2600" dirty="0" err="1"/>
              <a:t>5kg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Cảm</a:t>
            </a:r>
            <a:r>
              <a:rPr lang="en-US" sz="2600" dirty="0"/>
              <a:t> </a:t>
            </a:r>
            <a:r>
              <a:rPr lang="en-US" sz="2600" dirty="0" err="1"/>
              <a:t>biến</a:t>
            </a:r>
            <a:r>
              <a:rPr lang="en-US" sz="2600" dirty="0"/>
              <a:t>:</a:t>
            </a:r>
          </a:p>
          <a:p>
            <a:pPr marL="0" indent="0">
              <a:buNone/>
            </a:pPr>
            <a:r>
              <a:rPr lang="en-US" sz="2600" dirty="0">
                <a:hlinkClick r:id="rId3"/>
              </a:rPr>
              <a:t>https://</a:t>
            </a:r>
            <a:r>
              <a:rPr lang="en-US" sz="2600" dirty="0" err="1">
                <a:hlinkClick r:id="rId3"/>
              </a:rPr>
              <a:t>youtu.be</a:t>
            </a:r>
            <a:r>
              <a:rPr lang="en-US" sz="2600" dirty="0">
                <a:hlinkClick r:id="rId3"/>
              </a:rPr>
              <a:t>/</a:t>
            </a:r>
            <a:r>
              <a:rPr lang="en-US" sz="2600" dirty="0" err="1">
                <a:hlinkClick r:id="rId3"/>
              </a:rPr>
              <a:t>zxlZ7W71qaY?t</a:t>
            </a:r>
            <a:r>
              <a:rPr lang="en-US" sz="2600" dirty="0">
                <a:hlinkClick r:id="rId3"/>
              </a:rPr>
              <a:t>=148</a:t>
            </a:r>
            <a:endParaRPr lang="en-US" sz="2600" dirty="0"/>
          </a:p>
          <a:p>
            <a:r>
              <a:rPr lang="en-US" sz="2600" dirty="0" err="1"/>
              <a:t>Kệ</a:t>
            </a:r>
            <a:r>
              <a:rPr lang="en-US" sz="2600" dirty="0"/>
              <a:t> </a:t>
            </a:r>
            <a:r>
              <a:rPr lang="en-US" sz="2600" dirty="0" err="1"/>
              <a:t>sắt</a:t>
            </a:r>
            <a:r>
              <a:rPr lang="en-US" sz="2600" dirty="0"/>
              <a:t> </a:t>
            </a:r>
            <a:r>
              <a:rPr lang="en-US" sz="2600" dirty="0" err="1"/>
              <a:t>lổ</a:t>
            </a:r>
            <a:r>
              <a:rPr lang="en-US" sz="2600" dirty="0"/>
              <a:t>, </a:t>
            </a:r>
            <a:r>
              <a:rPr lang="en-US" sz="2600" dirty="0" err="1"/>
              <a:t>lắp</a:t>
            </a:r>
            <a:r>
              <a:rPr lang="en-US" sz="2600" dirty="0"/>
              <a:t> </a:t>
            </a:r>
            <a:r>
              <a:rPr lang="en-US" sz="2600" dirty="0" err="1"/>
              <a:t>ráp</a:t>
            </a:r>
            <a:r>
              <a:rPr lang="en-US" sz="2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55602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 </a:t>
            </a:r>
            <a:r>
              <a:rPr lang="en-US" sz="2600" dirty="0" err="1"/>
              <a:t>Giải</a:t>
            </a:r>
            <a:r>
              <a:rPr lang="en-US" sz="2600" dirty="0"/>
              <a:t> </a:t>
            </a:r>
            <a:r>
              <a:rPr lang="en-US" sz="2600" dirty="0" err="1"/>
              <a:t>pháp</a:t>
            </a:r>
            <a:r>
              <a:rPr lang="en-US" sz="2600" dirty="0"/>
              <a:t> </a:t>
            </a:r>
            <a:r>
              <a:rPr lang="en-US" sz="2600" dirty="0" err="1"/>
              <a:t>kệ</a:t>
            </a:r>
            <a:r>
              <a:rPr lang="en-US" sz="2600" dirty="0"/>
              <a:t> di </a:t>
            </a:r>
            <a:r>
              <a:rPr lang="en-US" sz="2600" dirty="0" err="1"/>
              <a:t>động</a:t>
            </a:r>
            <a:r>
              <a:rPr lang="en-US" sz="2600" dirty="0"/>
              <a:t>:</a:t>
            </a:r>
          </a:p>
          <a:p>
            <a:r>
              <a:rPr lang="en-US" sz="2600" b="1" dirty="0"/>
              <a:t>Thanh ray </a:t>
            </a:r>
            <a:r>
              <a:rPr lang="en-US" sz="2600" b="1" dirty="0" err="1"/>
              <a:t>dẫn</a:t>
            </a:r>
            <a:r>
              <a:rPr lang="en-US" sz="2600" b="1" dirty="0"/>
              <a:t> </a:t>
            </a:r>
            <a:r>
              <a:rPr lang="en-US" sz="2600" b="1" dirty="0" err="1"/>
              <a:t>hướng</a:t>
            </a:r>
            <a:endParaRPr lang="en-US" sz="2600" b="1" dirty="0"/>
          </a:p>
          <a:p>
            <a:r>
              <a:rPr lang="en-US" sz="2600" dirty="0" err="1"/>
              <a:t>Đế</a:t>
            </a:r>
            <a:r>
              <a:rPr lang="en-US" sz="2600" dirty="0"/>
              <a:t> di </a:t>
            </a:r>
            <a:r>
              <a:rPr lang="en-US" sz="2600" dirty="0" err="1"/>
              <a:t>động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Động</a:t>
            </a:r>
            <a:r>
              <a:rPr lang="en-US" sz="2600" dirty="0"/>
              <a:t> </a:t>
            </a:r>
            <a:r>
              <a:rPr lang="en-US" sz="2600" dirty="0" err="1"/>
              <a:t>cơ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Bánh</a:t>
            </a:r>
            <a:r>
              <a:rPr lang="en-US" sz="2600" dirty="0"/>
              <a:t> </a:t>
            </a:r>
            <a:r>
              <a:rPr lang="en-US" sz="2600" dirty="0" err="1"/>
              <a:t>phụ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Khung</a:t>
            </a:r>
            <a:r>
              <a:rPr lang="en-US" sz="2600" dirty="0"/>
              <a:t> </a:t>
            </a:r>
            <a:r>
              <a:rPr lang="en-US" sz="2600" dirty="0" err="1"/>
              <a:t>giàn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Cảm</a:t>
            </a:r>
            <a:r>
              <a:rPr lang="en-US" sz="2600" dirty="0"/>
              <a:t> </a:t>
            </a:r>
            <a:r>
              <a:rPr lang="en-US" sz="2600" dirty="0" err="1"/>
              <a:t>biến</a:t>
            </a:r>
            <a:r>
              <a:rPr lang="en-US" sz="2600" dirty="0"/>
              <a:t>:</a:t>
            </a:r>
          </a:p>
          <a:p>
            <a:r>
              <a:rPr lang="en-US" sz="2600" dirty="0" err="1"/>
              <a:t>Kệ</a:t>
            </a:r>
            <a:r>
              <a:rPr lang="en-US" sz="2600" dirty="0"/>
              <a:t> </a:t>
            </a:r>
            <a:r>
              <a:rPr lang="en-US" sz="2600" dirty="0" err="1"/>
              <a:t>sắt</a:t>
            </a:r>
            <a:r>
              <a:rPr lang="en-US" sz="2600" dirty="0"/>
              <a:t> </a:t>
            </a:r>
            <a:r>
              <a:rPr lang="en-US" sz="2600" dirty="0" err="1"/>
              <a:t>lổ</a:t>
            </a:r>
            <a:r>
              <a:rPr lang="en-US" sz="2600" dirty="0"/>
              <a:t>, </a:t>
            </a:r>
            <a:r>
              <a:rPr lang="en-US" sz="2600" dirty="0" err="1"/>
              <a:t>lắp</a:t>
            </a:r>
            <a:r>
              <a:rPr lang="en-US" sz="2600" dirty="0"/>
              <a:t> </a:t>
            </a:r>
            <a:r>
              <a:rPr lang="en-US" sz="2600" dirty="0" err="1"/>
              <a:t>ráp</a:t>
            </a:r>
            <a:r>
              <a:rPr lang="en-US" sz="2600" dirty="0"/>
              <a:t>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F180ED9-7A00-4C92-B89F-D549A2D0C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182" y="1515232"/>
            <a:ext cx="4957893" cy="2484708"/>
          </a:xfrm>
          <a:prstGeom prst="rect">
            <a:avLst/>
          </a:prstGeom>
        </p:spPr>
      </p:pic>
      <p:pic>
        <p:nvPicPr>
          <p:cNvPr id="17" name="Picture 2" descr="Phụ kiện cửa trượt lùa gỗ, nhôm, sắt - Công ty TÂN KỶ NGUYÊN - Nhà phân  phối các thương hiệu hàng đầu thế giới">
            <a:extLst>
              <a:ext uri="{FF2B5EF4-FFF2-40B4-BE49-F238E27FC236}">
                <a16:creationId xmlns:a16="http://schemas.microsoft.com/office/drawing/2014/main" id="{9CD2B0E5-75DF-4E96-B1A5-4F8C80965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5554" y="4188620"/>
            <a:ext cx="1977325" cy="1656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Thanh ray U nhôm - Ray u dẫn hướng">
            <a:extLst>
              <a:ext uri="{FF2B5EF4-FFF2-40B4-BE49-F238E27FC236}">
                <a16:creationId xmlns:a16="http://schemas.microsoft.com/office/drawing/2014/main" id="{1DCE7F86-5F91-4505-BAFC-AB7BDDED0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2067" y="4247343"/>
            <a:ext cx="2290135" cy="171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FBBA1FE-D29B-4A37-BC86-199D88918C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5551" y="4150201"/>
            <a:ext cx="2670495" cy="169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495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 </a:t>
            </a:r>
            <a:r>
              <a:rPr lang="en-US" sz="2600" dirty="0" err="1"/>
              <a:t>Giải</a:t>
            </a:r>
            <a:r>
              <a:rPr lang="en-US" sz="2600" dirty="0"/>
              <a:t> </a:t>
            </a:r>
            <a:r>
              <a:rPr lang="en-US" sz="2600" dirty="0" err="1"/>
              <a:t>pháp</a:t>
            </a:r>
            <a:r>
              <a:rPr lang="en-US" sz="2600" dirty="0"/>
              <a:t> </a:t>
            </a:r>
            <a:r>
              <a:rPr lang="en-US" sz="2600" dirty="0" err="1"/>
              <a:t>kệ</a:t>
            </a:r>
            <a:r>
              <a:rPr lang="en-US" sz="2600" dirty="0"/>
              <a:t> di </a:t>
            </a:r>
            <a:r>
              <a:rPr lang="en-US" sz="2600" dirty="0" err="1"/>
              <a:t>động</a:t>
            </a:r>
            <a:r>
              <a:rPr lang="en-US" sz="2600" dirty="0"/>
              <a:t>:</a:t>
            </a:r>
          </a:p>
          <a:p>
            <a:r>
              <a:rPr lang="en-US" sz="2600" dirty="0"/>
              <a:t>Thanh ray </a:t>
            </a:r>
            <a:r>
              <a:rPr lang="en-US" sz="2600" dirty="0" err="1"/>
              <a:t>dẫn</a:t>
            </a:r>
            <a:r>
              <a:rPr lang="en-US" sz="2600" dirty="0"/>
              <a:t> </a:t>
            </a:r>
            <a:r>
              <a:rPr lang="en-US" sz="2600" dirty="0" err="1"/>
              <a:t>hướng</a:t>
            </a:r>
            <a:endParaRPr lang="en-US" sz="2600" dirty="0"/>
          </a:p>
          <a:p>
            <a:r>
              <a:rPr lang="en-US" sz="2600" b="1" dirty="0" err="1"/>
              <a:t>Đế</a:t>
            </a:r>
            <a:r>
              <a:rPr lang="en-US" sz="2600" b="1" dirty="0"/>
              <a:t> di </a:t>
            </a:r>
            <a:r>
              <a:rPr lang="en-US" sz="2600" b="1" dirty="0" err="1"/>
              <a:t>động</a:t>
            </a:r>
            <a:r>
              <a:rPr lang="en-US" sz="2600" b="1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Động</a:t>
            </a:r>
            <a:r>
              <a:rPr lang="en-US" sz="2600" dirty="0"/>
              <a:t> </a:t>
            </a:r>
            <a:r>
              <a:rPr lang="en-US" sz="2600" dirty="0" err="1"/>
              <a:t>cơ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Bánh</a:t>
            </a:r>
            <a:r>
              <a:rPr lang="en-US" sz="2600" dirty="0"/>
              <a:t> </a:t>
            </a:r>
            <a:r>
              <a:rPr lang="en-US" sz="2600" dirty="0" err="1"/>
              <a:t>phụ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b="1" dirty="0" err="1"/>
              <a:t>Khung</a:t>
            </a:r>
            <a:r>
              <a:rPr lang="en-US" sz="2600" b="1" dirty="0"/>
              <a:t> </a:t>
            </a:r>
            <a:r>
              <a:rPr lang="en-US" sz="2600" b="1" dirty="0" err="1"/>
              <a:t>đế</a:t>
            </a:r>
            <a:r>
              <a:rPr lang="en-US" sz="2600" b="1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Cảm</a:t>
            </a:r>
            <a:r>
              <a:rPr lang="en-US" sz="2600" dirty="0"/>
              <a:t> </a:t>
            </a:r>
            <a:r>
              <a:rPr lang="en-US" sz="2600" dirty="0" err="1"/>
              <a:t>biến</a:t>
            </a:r>
            <a:r>
              <a:rPr lang="en-US" sz="2600" dirty="0"/>
              <a:t>:</a:t>
            </a:r>
          </a:p>
          <a:p>
            <a:r>
              <a:rPr lang="en-US" sz="2600" dirty="0" err="1"/>
              <a:t>Kệ</a:t>
            </a:r>
            <a:r>
              <a:rPr lang="en-US" sz="2600" dirty="0"/>
              <a:t> </a:t>
            </a:r>
            <a:r>
              <a:rPr lang="en-US" sz="2600" dirty="0" err="1"/>
              <a:t>sắt</a:t>
            </a:r>
            <a:r>
              <a:rPr lang="en-US" sz="2600" dirty="0"/>
              <a:t> </a:t>
            </a:r>
            <a:r>
              <a:rPr lang="en-US" sz="2600" dirty="0" err="1"/>
              <a:t>lổ</a:t>
            </a:r>
            <a:r>
              <a:rPr lang="en-US" sz="2600" dirty="0"/>
              <a:t>, </a:t>
            </a:r>
            <a:r>
              <a:rPr lang="en-US" sz="2600" dirty="0" err="1"/>
              <a:t>lắp</a:t>
            </a:r>
            <a:r>
              <a:rPr lang="en-US" sz="2600" dirty="0"/>
              <a:t> </a:t>
            </a:r>
            <a:r>
              <a:rPr lang="en-US" sz="2600" dirty="0" err="1"/>
              <a:t>ráp</a:t>
            </a:r>
            <a:r>
              <a:rPr lang="en-US" sz="26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50CD0E-80B2-4A18-B572-932F2469E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473" y="2067539"/>
            <a:ext cx="6066560" cy="299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727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191775" cy="435133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 </a:t>
            </a:r>
            <a:r>
              <a:rPr lang="en-US" sz="2600" dirty="0" err="1"/>
              <a:t>Giải</a:t>
            </a:r>
            <a:r>
              <a:rPr lang="en-US" sz="2600" dirty="0"/>
              <a:t> </a:t>
            </a:r>
            <a:r>
              <a:rPr lang="en-US" sz="2600" dirty="0" err="1"/>
              <a:t>pháp</a:t>
            </a:r>
            <a:r>
              <a:rPr lang="en-US" sz="2600" dirty="0"/>
              <a:t> </a:t>
            </a:r>
            <a:r>
              <a:rPr lang="en-US" sz="2600" dirty="0" err="1"/>
              <a:t>kệ</a:t>
            </a:r>
            <a:r>
              <a:rPr lang="en-US" sz="2600" dirty="0"/>
              <a:t> di </a:t>
            </a:r>
            <a:r>
              <a:rPr lang="en-US" sz="2600" dirty="0" err="1"/>
              <a:t>động</a:t>
            </a:r>
            <a:r>
              <a:rPr lang="en-US" sz="2600" dirty="0"/>
              <a:t>:</a:t>
            </a:r>
          </a:p>
          <a:p>
            <a:r>
              <a:rPr lang="en-US" sz="2600" dirty="0"/>
              <a:t>Thanh ray </a:t>
            </a:r>
            <a:r>
              <a:rPr lang="en-US" sz="2600" dirty="0" err="1"/>
              <a:t>dẫn</a:t>
            </a:r>
            <a:r>
              <a:rPr lang="en-US" sz="2600" dirty="0"/>
              <a:t> </a:t>
            </a:r>
            <a:r>
              <a:rPr lang="en-US" sz="2600" dirty="0" err="1"/>
              <a:t>hướng</a:t>
            </a:r>
            <a:endParaRPr lang="en-US" sz="2600" dirty="0"/>
          </a:p>
          <a:p>
            <a:r>
              <a:rPr lang="en-US" sz="2600" b="1" dirty="0" err="1"/>
              <a:t>Đế</a:t>
            </a:r>
            <a:r>
              <a:rPr lang="en-US" sz="2600" b="1" dirty="0"/>
              <a:t> di </a:t>
            </a:r>
            <a:r>
              <a:rPr lang="en-US" sz="2600" b="1" dirty="0" err="1"/>
              <a:t>động</a:t>
            </a:r>
            <a:r>
              <a:rPr lang="en-US" sz="2600" b="1" dirty="0"/>
              <a:t>:</a:t>
            </a:r>
            <a:r>
              <a:rPr lang="en-US" sz="2600" dirty="0"/>
              <a:t> </a:t>
            </a:r>
            <a:r>
              <a:rPr lang="en-US" sz="2600" dirty="0">
                <a:hlinkClick r:id="rId2"/>
              </a:rPr>
              <a:t>https://</a:t>
            </a:r>
            <a:r>
              <a:rPr lang="en-US" sz="2600" dirty="0" err="1">
                <a:hlinkClick r:id="rId2"/>
              </a:rPr>
              <a:t>youtu.be</a:t>
            </a:r>
            <a:r>
              <a:rPr lang="en-US" sz="2600" dirty="0">
                <a:hlinkClick r:id="rId2"/>
              </a:rPr>
              <a:t>/</a:t>
            </a:r>
            <a:r>
              <a:rPr lang="en-US" sz="2600" dirty="0" err="1">
                <a:hlinkClick r:id="rId2"/>
              </a:rPr>
              <a:t>zxlZ7W71qaY?t</a:t>
            </a:r>
            <a:r>
              <a:rPr lang="en-US" sz="2600" dirty="0">
                <a:hlinkClick r:id="rId2"/>
              </a:rPr>
              <a:t>=48</a:t>
            </a:r>
            <a:endParaRPr lang="en-US" sz="2600" dirty="0"/>
          </a:p>
          <a:p>
            <a:pPr marL="514350" indent="-514350">
              <a:buFont typeface="+mj-lt"/>
              <a:buAutoNum type="arabicPeriod"/>
            </a:pPr>
            <a:r>
              <a:rPr lang="en-US" sz="2600" b="1" dirty="0" err="1"/>
              <a:t>Động</a:t>
            </a:r>
            <a:r>
              <a:rPr lang="en-US" sz="2600" b="1" dirty="0"/>
              <a:t> </a:t>
            </a:r>
            <a:r>
              <a:rPr lang="en-US" sz="2600" b="1" dirty="0" err="1"/>
              <a:t>cơ</a:t>
            </a:r>
            <a:r>
              <a:rPr lang="en-US" sz="2600" b="1" dirty="0"/>
              <a:t> </a:t>
            </a:r>
            <a:r>
              <a:rPr lang="en-US" sz="2600" b="1" dirty="0" err="1"/>
              <a:t>có</a:t>
            </a:r>
            <a:r>
              <a:rPr lang="en-US" sz="2600" b="1" dirty="0"/>
              <a:t> </a:t>
            </a:r>
            <a:r>
              <a:rPr lang="en-US" sz="2600" b="1" dirty="0" err="1"/>
              <a:t>giảm</a:t>
            </a:r>
            <a:r>
              <a:rPr lang="en-US" sz="2600" b="1" dirty="0"/>
              <a:t> </a:t>
            </a:r>
            <a:r>
              <a:rPr lang="en-US" sz="2600" b="1" dirty="0" err="1"/>
              <a:t>tốc</a:t>
            </a:r>
            <a:r>
              <a:rPr lang="en-US" sz="2600" b="1" dirty="0"/>
              <a:t>, </a:t>
            </a:r>
            <a:r>
              <a:rPr lang="en-US" sz="2600" b="1" dirty="0" err="1"/>
              <a:t>lực</a:t>
            </a:r>
            <a:r>
              <a:rPr lang="en-US" sz="2600" b="1" dirty="0"/>
              <a:t> </a:t>
            </a:r>
            <a:r>
              <a:rPr lang="en-US" sz="2600" b="1" dirty="0" err="1"/>
              <a:t>kéo</a:t>
            </a:r>
            <a:r>
              <a:rPr lang="en-US" sz="2600" b="1" dirty="0"/>
              <a:t> </a:t>
            </a:r>
            <a:r>
              <a:rPr lang="en-US" sz="2600" b="1" dirty="0" err="1"/>
              <a:t>lớn</a:t>
            </a:r>
            <a:r>
              <a:rPr lang="en-US" sz="2600" b="1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b="1" dirty="0" err="1"/>
              <a:t>Bánh</a:t>
            </a:r>
            <a:r>
              <a:rPr lang="en-US" sz="2600" b="1" dirty="0"/>
              <a:t> </a:t>
            </a:r>
            <a:r>
              <a:rPr lang="en-US" sz="2600" b="1" dirty="0" err="1"/>
              <a:t>phụ</a:t>
            </a:r>
            <a:r>
              <a:rPr lang="en-US" sz="2600" b="1" dirty="0"/>
              <a:t> </a:t>
            </a:r>
            <a:r>
              <a:rPr lang="en-US" sz="2600" b="1" dirty="0" err="1"/>
              <a:t>tải</a:t>
            </a:r>
            <a:r>
              <a:rPr lang="en-US" sz="2600" b="1" dirty="0"/>
              <a:t> </a:t>
            </a:r>
            <a:r>
              <a:rPr lang="en-US" sz="2600" b="1" dirty="0" err="1"/>
              <a:t>nặng</a:t>
            </a:r>
            <a:r>
              <a:rPr lang="en-US" sz="2600" b="1" dirty="0"/>
              <a:t> </a:t>
            </a:r>
            <a:r>
              <a:rPr lang="en-US" sz="2600" b="1" dirty="0" err="1"/>
              <a:t>100kg</a:t>
            </a:r>
            <a:r>
              <a:rPr lang="en-US" sz="2600" b="1" dirty="0"/>
              <a:t>/ </a:t>
            </a:r>
            <a:r>
              <a:rPr lang="en-US" sz="2600" b="1" dirty="0" err="1"/>
              <a:t>bánh</a:t>
            </a:r>
            <a:r>
              <a:rPr lang="en-US" sz="2600" b="1" dirty="0"/>
              <a:t> x 4 </a:t>
            </a:r>
            <a:r>
              <a:rPr lang="en-US" sz="2600" b="1" dirty="0" err="1"/>
              <a:t>bánh</a:t>
            </a:r>
            <a:r>
              <a:rPr lang="en-US" sz="2600" b="1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Khung</a:t>
            </a:r>
            <a:r>
              <a:rPr lang="en-US" sz="2600" dirty="0"/>
              <a:t> </a:t>
            </a:r>
            <a:r>
              <a:rPr lang="en-US" sz="2600" dirty="0" err="1"/>
              <a:t>đế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Cảm</a:t>
            </a:r>
            <a:r>
              <a:rPr lang="en-US" sz="2600" dirty="0"/>
              <a:t> </a:t>
            </a:r>
            <a:r>
              <a:rPr lang="en-US" sz="2600" dirty="0" err="1"/>
              <a:t>biến</a:t>
            </a:r>
            <a:r>
              <a:rPr lang="en-US" sz="2600" dirty="0"/>
              <a:t>:</a:t>
            </a:r>
          </a:p>
          <a:p>
            <a:pPr marL="0" indent="0">
              <a:buNone/>
            </a:pPr>
            <a:r>
              <a:rPr lang="en-US" sz="2600" dirty="0">
                <a:hlinkClick r:id="rId3"/>
              </a:rPr>
              <a:t>https://</a:t>
            </a:r>
            <a:r>
              <a:rPr lang="en-US" sz="2600" dirty="0" err="1">
                <a:hlinkClick r:id="rId3"/>
              </a:rPr>
              <a:t>youtu.be</a:t>
            </a:r>
            <a:r>
              <a:rPr lang="en-US" sz="2600" dirty="0">
                <a:hlinkClick r:id="rId3"/>
              </a:rPr>
              <a:t>/</a:t>
            </a:r>
            <a:r>
              <a:rPr lang="en-US" sz="2600" dirty="0" err="1">
                <a:hlinkClick r:id="rId3"/>
              </a:rPr>
              <a:t>zxlZ7W71qaY?t</a:t>
            </a:r>
            <a:r>
              <a:rPr lang="en-US" sz="2600" dirty="0">
                <a:hlinkClick r:id="rId3"/>
              </a:rPr>
              <a:t>=148</a:t>
            </a:r>
            <a:endParaRPr lang="en-US" sz="2600" dirty="0"/>
          </a:p>
          <a:p>
            <a:r>
              <a:rPr lang="en-US" sz="2600" dirty="0" err="1"/>
              <a:t>Kệ</a:t>
            </a:r>
            <a:r>
              <a:rPr lang="en-US" sz="2600" dirty="0"/>
              <a:t> </a:t>
            </a:r>
            <a:r>
              <a:rPr lang="en-US" sz="2600" dirty="0" err="1"/>
              <a:t>sắt</a:t>
            </a:r>
            <a:r>
              <a:rPr lang="en-US" sz="2600" dirty="0"/>
              <a:t> </a:t>
            </a:r>
            <a:r>
              <a:rPr lang="en-US" sz="2600" dirty="0" err="1"/>
              <a:t>lổ</a:t>
            </a:r>
            <a:r>
              <a:rPr lang="en-US" sz="2600" dirty="0"/>
              <a:t>, </a:t>
            </a:r>
            <a:r>
              <a:rPr lang="en-US" sz="2600" dirty="0" err="1"/>
              <a:t>lắp</a:t>
            </a:r>
            <a:r>
              <a:rPr lang="en-US" sz="2600" dirty="0"/>
              <a:t> </a:t>
            </a:r>
            <a:r>
              <a:rPr lang="en-US" sz="2600" dirty="0" err="1"/>
              <a:t>ráp</a:t>
            </a:r>
            <a:r>
              <a:rPr lang="en-US" sz="2600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ED584E-02B3-4C8C-89AD-31993CCEC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3888" y="3607433"/>
            <a:ext cx="2484539" cy="24342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BF852F-A3CD-41CB-8EDB-27FCB4F975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9856" y="1323181"/>
            <a:ext cx="3000375" cy="2038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A70A32-238C-4C31-9F82-7A0D81116C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5264" y="1433723"/>
            <a:ext cx="2274690" cy="156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1156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191775" cy="435133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 </a:t>
            </a:r>
            <a:r>
              <a:rPr lang="en-US" sz="2600" dirty="0" err="1"/>
              <a:t>Giải</a:t>
            </a:r>
            <a:r>
              <a:rPr lang="en-US" sz="2600" dirty="0"/>
              <a:t> </a:t>
            </a:r>
            <a:r>
              <a:rPr lang="en-US" sz="2600" dirty="0" err="1"/>
              <a:t>pháp</a:t>
            </a:r>
            <a:r>
              <a:rPr lang="en-US" sz="2600" dirty="0"/>
              <a:t> </a:t>
            </a:r>
            <a:r>
              <a:rPr lang="en-US" sz="2600" dirty="0" err="1"/>
              <a:t>kệ</a:t>
            </a:r>
            <a:r>
              <a:rPr lang="en-US" sz="2600" dirty="0"/>
              <a:t> di </a:t>
            </a:r>
            <a:r>
              <a:rPr lang="en-US" sz="2600" dirty="0" err="1"/>
              <a:t>động</a:t>
            </a:r>
            <a:r>
              <a:rPr lang="en-US" sz="2600" dirty="0"/>
              <a:t>:</a:t>
            </a:r>
          </a:p>
          <a:p>
            <a:r>
              <a:rPr lang="en-US" sz="2600" dirty="0"/>
              <a:t>Thanh ray </a:t>
            </a:r>
            <a:r>
              <a:rPr lang="en-US" sz="2600" dirty="0" err="1"/>
              <a:t>dẫn</a:t>
            </a:r>
            <a:r>
              <a:rPr lang="en-US" sz="2600" dirty="0"/>
              <a:t> </a:t>
            </a:r>
            <a:r>
              <a:rPr lang="en-US" sz="2600" dirty="0" err="1"/>
              <a:t>hướng</a:t>
            </a:r>
            <a:endParaRPr lang="en-US" sz="2600" dirty="0"/>
          </a:p>
          <a:p>
            <a:r>
              <a:rPr lang="en-US" sz="2600" dirty="0" err="1"/>
              <a:t>Đế</a:t>
            </a:r>
            <a:r>
              <a:rPr lang="en-US" sz="2600" dirty="0"/>
              <a:t> di </a:t>
            </a:r>
            <a:r>
              <a:rPr lang="en-US" sz="2600" dirty="0" err="1"/>
              <a:t>động</a:t>
            </a:r>
            <a:r>
              <a:rPr lang="en-US" sz="2600" dirty="0"/>
              <a:t>: </a:t>
            </a:r>
            <a:r>
              <a:rPr lang="en-US" sz="2600" dirty="0">
                <a:hlinkClick r:id="rId2"/>
              </a:rPr>
              <a:t>https://</a:t>
            </a:r>
            <a:r>
              <a:rPr lang="en-US" sz="2600" dirty="0" err="1">
                <a:hlinkClick r:id="rId2"/>
              </a:rPr>
              <a:t>youtu.be</a:t>
            </a:r>
            <a:r>
              <a:rPr lang="en-US" sz="2600" dirty="0">
                <a:hlinkClick r:id="rId2"/>
              </a:rPr>
              <a:t>/</a:t>
            </a:r>
            <a:r>
              <a:rPr lang="en-US" sz="2600" dirty="0" err="1">
                <a:hlinkClick r:id="rId2"/>
              </a:rPr>
              <a:t>zxlZ7W71qaY?t</a:t>
            </a:r>
            <a:r>
              <a:rPr lang="en-US" sz="2600" dirty="0">
                <a:hlinkClick r:id="rId2"/>
              </a:rPr>
              <a:t>=48</a:t>
            </a:r>
            <a:endParaRPr lang="en-US" sz="2600" dirty="0"/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Động</a:t>
            </a:r>
            <a:r>
              <a:rPr lang="en-US" sz="2600" dirty="0"/>
              <a:t> </a:t>
            </a:r>
            <a:r>
              <a:rPr lang="en-US" sz="2600" dirty="0" err="1"/>
              <a:t>cơ</a:t>
            </a:r>
            <a:r>
              <a:rPr lang="en-US" sz="2600" dirty="0"/>
              <a:t> </a:t>
            </a:r>
            <a:r>
              <a:rPr lang="en-US" sz="2600" dirty="0" err="1"/>
              <a:t>có</a:t>
            </a:r>
            <a:r>
              <a:rPr lang="en-US" sz="2600" dirty="0"/>
              <a:t> </a:t>
            </a:r>
            <a:r>
              <a:rPr lang="en-US" sz="2600" dirty="0" err="1"/>
              <a:t>giảm</a:t>
            </a:r>
            <a:r>
              <a:rPr lang="en-US" sz="2600" dirty="0"/>
              <a:t> </a:t>
            </a:r>
            <a:r>
              <a:rPr lang="en-US" sz="2600" dirty="0" err="1"/>
              <a:t>tốc</a:t>
            </a:r>
            <a:r>
              <a:rPr lang="en-US" sz="2600" dirty="0"/>
              <a:t>, </a:t>
            </a:r>
            <a:r>
              <a:rPr lang="en-US" sz="2600" dirty="0" err="1"/>
              <a:t>lực</a:t>
            </a:r>
            <a:r>
              <a:rPr lang="en-US" sz="2600" dirty="0"/>
              <a:t> </a:t>
            </a:r>
            <a:r>
              <a:rPr lang="en-US" sz="2600" dirty="0" err="1"/>
              <a:t>kéo</a:t>
            </a:r>
            <a:r>
              <a:rPr lang="en-US" sz="2600" dirty="0"/>
              <a:t> </a:t>
            </a:r>
            <a:r>
              <a:rPr lang="en-US" sz="2600" dirty="0" err="1"/>
              <a:t>lớn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Bánh</a:t>
            </a:r>
            <a:r>
              <a:rPr lang="en-US" sz="2600" dirty="0"/>
              <a:t> </a:t>
            </a:r>
            <a:r>
              <a:rPr lang="en-US" sz="2600" dirty="0" err="1"/>
              <a:t>phụ</a:t>
            </a:r>
            <a:r>
              <a:rPr lang="en-US" sz="2600" dirty="0"/>
              <a:t> </a:t>
            </a:r>
            <a:r>
              <a:rPr lang="en-US" sz="2600" dirty="0" err="1"/>
              <a:t>tải</a:t>
            </a:r>
            <a:r>
              <a:rPr lang="en-US" sz="2600" dirty="0"/>
              <a:t> </a:t>
            </a:r>
            <a:r>
              <a:rPr lang="en-US" sz="2600" dirty="0" err="1"/>
              <a:t>nặng</a:t>
            </a:r>
            <a:r>
              <a:rPr lang="en-US" sz="2600" dirty="0"/>
              <a:t> </a:t>
            </a:r>
            <a:r>
              <a:rPr lang="en-US" sz="2600" dirty="0" err="1"/>
              <a:t>100kg</a:t>
            </a:r>
            <a:r>
              <a:rPr lang="en-US" sz="2600" dirty="0"/>
              <a:t>/ </a:t>
            </a:r>
            <a:r>
              <a:rPr lang="en-US" sz="2600" dirty="0" err="1"/>
              <a:t>bánh</a:t>
            </a:r>
            <a:r>
              <a:rPr lang="en-US" sz="2600" dirty="0"/>
              <a:t> x 4 </a:t>
            </a:r>
            <a:r>
              <a:rPr lang="en-US" sz="2600" dirty="0" err="1"/>
              <a:t>bánh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Khung</a:t>
            </a:r>
            <a:r>
              <a:rPr lang="en-US" sz="2600" dirty="0"/>
              <a:t> </a:t>
            </a:r>
            <a:r>
              <a:rPr lang="en-US" sz="2600" dirty="0" err="1"/>
              <a:t>đế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b="1" dirty="0" err="1"/>
              <a:t>Cảm</a:t>
            </a:r>
            <a:r>
              <a:rPr lang="en-US" sz="2600" b="1" dirty="0"/>
              <a:t> </a:t>
            </a:r>
            <a:r>
              <a:rPr lang="en-US" sz="2600" b="1" dirty="0" err="1"/>
              <a:t>biến</a:t>
            </a:r>
            <a:r>
              <a:rPr lang="en-US" sz="2600" b="1" dirty="0"/>
              <a:t> </a:t>
            </a:r>
            <a:r>
              <a:rPr lang="en-US" sz="2600" b="1" dirty="0" err="1"/>
              <a:t>tiệm</a:t>
            </a:r>
            <a:r>
              <a:rPr lang="en-US" sz="2600" b="1" dirty="0"/>
              <a:t> </a:t>
            </a:r>
            <a:r>
              <a:rPr lang="en-US" sz="2600" b="1" dirty="0" err="1"/>
              <a:t>cận</a:t>
            </a:r>
            <a:r>
              <a:rPr lang="en-US" sz="2600" b="1" dirty="0"/>
              <a:t>, </a:t>
            </a:r>
            <a:r>
              <a:rPr lang="en-US" sz="2600" b="1" dirty="0" err="1"/>
              <a:t>khoảng</a:t>
            </a:r>
            <a:r>
              <a:rPr lang="en-US" sz="2600" b="1" dirty="0"/>
              <a:t> </a:t>
            </a:r>
            <a:r>
              <a:rPr lang="en-US" sz="2600" b="1" dirty="0" err="1"/>
              <a:t>cách</a:t>
            </a:r>
            <a:r>
              <a:rPr lang="en-US" sz="2600" b="1" dirty="0"/>
              <a:t>:</a:t>
            </a:r>
          </a:p>
          <a:p>
            <a:pPr marL="0" indent="0">
              <a:buNone/>
            </a:pPr>
            <a:r>
              <a:rPr lang="en-US" sz="2600" dirty="0">
                <a:hlinkClick r:id="rId3"/>
              </a:rPr>
              <a:t>https://</a:t>
            </a:r>
            <a:r>
              <a:rPr lang="en-US" sz="2600" dirty="0" err="1">
                <a:hlinkClick r:id="rId3"/>
              </a:rPr>
              <a:t>youtu.be</a:t>
            </a:r>
            <a:r>
              <a:rPr lang="en-US" sz="2600" dirty="0">
                <a:hlinkClick r:id="rId3"/>
              </a:rPr>
              <a:t>/</a:t>
            </a:r>
            <a:r>
              <a:rPr lang="en-US" sz="2600" dirty="0" err="1">
                <a:hlinkClick r:id="rId3"/>
              </a:rPr>
              <a:t>zxlZ7W71qaY?t</a:t>
            </a:r>
            <a:r>
              <a:rPr lang="en-US" sz="2600" dirty="0">
                <a:hlinkClick r:id="rId3"/>
              </a:rPr>
              <a:t>=148</a:t>
            </a:r>
            <a:endParaRPr lang="en-US" sz="2600" dirty="0"/>
          </a:p>
          <a:p>
            <a:r>
              <a:rPr lang="en-US" sz="2600" dirty="0" err="1"/>
              <a:t>Kệ</a:t>
            </a:r>
            <a:r>
              <a:rPr lang="en-US" sz="2600" dirty="0"/>
              <a:t> </a:t>
            </a:r>
            <a:r>
              <a:rPr lang="en-US" sz="2600" dirty="0" err="1"/>
              <a:t>sắt</a:t>
            </a:r>
            <a:r>
              <a:rPr lang="en-US" sz="2600" dirty="0"/>
              <a:t> </a:t>
            </a:r>
            <a:r>
              <a:rPr lang="en-US" sz="2600" dirty="0" err="1"/>
              <a:t>lổ</a:t>
            </a:r>
            <a:r>
              <a:rPr lang="en-US" sz="2600" dirty="0"/>
              <a:t>, </a:t>
            </a:r>
            <a:r>
              <a:rPr lang="en-US" sz="2600" dirty="0" err="1"/>
              <a:t>lắp</a:t>
            </a:r>
            <a:r>
              <a:rPr lang="en-US" sz="2600" dirty="0"/>
              <a:t> </a:t>
            </a:r>
            <a:r>
              <a:rPr lang="en-US" sz="2600" dirty="0" err="1"/>
              <a:t>ráp</a:t>
            </a:r>
            <a:r>
              <a:rPr lang="en-US" sz="2600" dirty="0"/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177A8C-1827-445E-AF02-342B1B3C3C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0641" y="1291777"/>
            <a:ext cx="2346221" cy="1325563"/>
          </a:xfrm>
          <a:prstGeom prst="rect">
            <a:avLst/>
          </a:prstGeom>
        </p:spPr>
      </p:pic>
      <p:pic>
        <p:nvPicPr>
          <p:cNvPr id="4098" name="Picture 2" descr="1 M12 NPN Laser Công Tắc Cảm Biến Ánh Sáng Nhìn Thấy Tia Điện Quang Công  Tắc Cảm Biến Cao Cấp Công Tắc Cảm Biến Có Chân Đế|m12|switch 75switch  microphone - AliExpress">
            <a:extLst>
              <a:ext uri="{FF2B5EF4-FFF2-40B4-BE49-F238E27FC236}">
                <a16:creationId xmlns:a16="http://schemas.microsoft.com/office/drawing/2014/main" id="{CD0CC727-D32C-4BB5-A7A5-5F5C04503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5627" y="4084676"/>
            <a:ext cx="2705450" cy="270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806740-7AF6-432D-BA4A-3A7F097A8F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84234" y="5021520"/>
            <a:ext cx="1506916" cy="1255405"/>
          </a:xfrm>
          <a:prstGeom prst="rect">
            <a:avLst/>
          </a:prstGeom>
        </p:spPr>
      </p:pic>
      <p:pic>
        <p:nvPicPr>
          <p:cNvPr id="1026" name="Picture 2" descr="Cảm biến tiệm cận quang 5V LDNam - Điện tử LDNam">
            <a:extLst>
              <a:ext uri="{FF2B5EF4-FFF2-40B4-BE49-F238E27FC236}">
                <a16:creationId xmlns:a16="http://schemas.microsoft.com/office/drawing/2014/main" id="{1EABBE0D-8110-4C7E-980B-F6AF2B537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81" y="2449935"/>
            <a:ext cx="1958130" cy="195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71495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191775" cy="435133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 </a:t>
            </a:r>
            <a:r>
              <a:rPr lang="en-US" sz="2600" dirty="0" err="1"/>
              <a:t>Giải</a:t>
            </a:r>
            <a:r>
              <a:rPr lang="en-US" sz="2600" dirty="0"/>
              <a:t> </a:t>
            </a:r>
            <a:r>
              <a:rPr lang="en-US" sz="2600" dirty="0" err="1"/>
              <a:t>pháp</a:t>
            </a:r>
            <a:r>
              <a:rPr lang="en-US" sz="2600" dirty="0"/>
              <a:t> </a:t>
            </a:r>
            <a:r>
              <a:rPr lang="en-US" sz="2600" dirty="0" err="1"/>
              <a:t>kệ</a:t>
            </a:r>
            <a:r>
              <a:rPr lang="en-US" sz="2600" dirty="0"/>
              <a:t> di </a:t>
            </a:r>
            <a:r>
              <a:rPr lang="en-US" sz="2600" dirty="0" err="1"/>
              <a:t>động</a:t>
            </a:r>
            <a:r>
              <a:rPr lang="en-US" sz="2600" dirty="0"/>
              <a:t>:</a:t>
            </a:r>
          </a:p>
          <a:p>
            <a:r>
              <a:rPr lang="en-US" sz="2600" dirty="0"/>
              <a:t>Thanh ray </a:t>
            </a:r>
            <a:r>
              <a:rPr lang="en-US" sz="2600" dirty="0" err="1"/>
              <a:t>dẫn</a:t>
            </a:r>
            <a:r>
              <a:rPr lang="en-US" sz="2600" dirty="0"/>
              <a:t> </a:t>
            </a:r>
            <a:r>
              <a:rPr lang="en-US" sz="2600" dirty="0" err="1"/>
              <a:t>hướng</a:t>
            </a:r>
            <a:endParaRPr lang="en-US" sz="2600" dirty="0"/>
          </a:p>
          <a:p>
            <a:r>
              <a:rPr lang="en-US" sz="2600" dirty="0" err="1"/>
              <a:t>Đế</a:t>
            </a:r>
            <a:r>
              <a:rPr lang="en-US" sz="2600" dirty="0"/>
              <a:t> di </a:t>
            </a:r>
            <a:r>
              <a:rPr lang="en-US" sz="2600" dirty="0" err="1"/>
              <a:t>động</a:t>
            </a:r>
            <a:r>
              <a:rPr lang="en-US" sz="2600" dirty="0"/>
              <a:t>: </a:t>
            </a:r>
            <a:r>
              <a:rPr lang="en-US" sz="2600" dirty="0">
                <a:hlinkClick r:id="rId2"/>
              </a:rPr>
              <a:t>https://</a:t>
            </a:r>
            <a:r>
              <a:rPr lang="en-US" sz="2600" dirty="0" err="1">
                <a:hlinkClick r:id="rId2"/>
              </a:rPr>
              <a:t>youtu.be</a:t>
            </a:r>
            <a:r>
              <a:rPr lang="en-US" sz="2600" dirty="0">
                <a:hlinkClick r:id="rId2"/>
              </a:rPr>
              <a:t>/</a:t>
            </a:r>
            <a:r>
              <a:rPr lang="en-US" sz="2600" dirty="0" err="1">
                <a:hlinkClick r:id="rId2"/>
              </a:rPr>
              <a:t>zxlZ7W71qaY?t</a:t>
            </a:r>
            <a:r>
              <a:rPr lang="en-US" sz="2600" dirty="0">
                <a:hlinkClick r:id="rId2"/>
              </a:rPr>
              <a:t>=48</a:t>
            </a:r>
            <a:endParaRPr lang="en-US" sz="2600" dirty="0"/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Động</a:t>
            </a:r>
            <a:r>
              <a:rPr lang="en-US" sz="2600" dirty="0"/>
              <a:t> </a:t>
            </a:r>
            <a:r>
              <a:rPr lang="en-US" sz="2600" dirty="0" err="1"/>
              <a:t>cơ</a:t>
            </a:r>
            <a:r>
              <a:rPr lang="en-US" sz="2600" dirty="0"/>
              <a:t> </a:t>
            </a:r>
            <a:r>
              <a:rPr lang="en-US" sz="2600" dirty="0" err="1"/>
              <a:t>cso</a:t>
            </a:r>
            <a:r>
              <a:rPr lang="en-US" sz="2600" dirty="0"/>
              <a:t> </a:t>
            </a:r>
            <a:r>
              <a:rPr lang="en-US" sz="2600" dirty="0" err="1"/>
              <a:t>giảm</a:t>
            </a:r>
            <a:r>
              <a:rPr lang="en-US" sz="2600" dirty="0"/>
              <a:t> </a:t>
            </a:r>
            <a:r>
              <a:rPr lang="en-US" sz="2600" dirty="0" err="1"/>
              <a:t>tốc</a:t>
            </a:r>
            <a:r>
              <a:rPr lang="en-US" sz="2600" dirty="0"/>
              <a:t>, </a:t>
            </a:r>
            <a:r>
              <a:rPr lang="en-US" sz="2600" dirty="0" err="1"/>
              <a:t>lực</a:t>
            </a:r>
            <a:r>
              <a:rPr lang="en-US" sz="2600" dirty="0"/>
              <a:t> </a:t>
            </a:r>
            <a:r>
              <a:rPr lang="en-US" sz="2600" dirty="0" err="1"/>
              <a:t>kéo</a:t>
            </a:r>
            <a:r>
              <a:rPr lang="en-US" sz="2600" dirty="0"/>
              <a:t> </a:t>
            </a:r>
            <a:r>
              <a:rPr lang="en-US" sz="2600" dirty="0" err="1"/>
              <a:t>lớn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Bánh</a:t>
            </a:r>
            <a:r>
              <a:rPr lang="en-US" sz="2600" dirty="0"/>
              <a:t> </a:t>
            </a:r>
            <a:r>
              <a:rPr lang="en-US" sz="2600" dirty="0" err="1"/>
              <a:t>phụ</a:t>
            </a:r>
            <a:r>
              <a:rPr lang="en-US" sz="2600" dirty="0"/>
              <a:t> </a:t>
            </a:r>
            <a:r>
              <a:rPr lang="en-US" sz="2600" dirty="0" err="1"/>
              <a:t>tải</a:t>
            </a:r>
            <a:r>
              <a:rPr lang="en-US" sz="2600" dirty="0"/>
              <a:t> </a:t>
            </a:r>
            <a:r>
              <a:rPr lang="en-US" sz="2600" dirty="0" err="1"/>
              <a:t>nặng</a:t>
            </a:r>
            <a:r>
              <a:rPr lang="en-US" sz="2600" dirty="0"/>
              <a:t> </a:t>
            </a:r>
            <a:r>
              <a:rPr lang="en-US" sz="2600" dirty="0" err="1"/>
              <a:t>100kg</a:t>
            </a:r>
            <a:r>
              <a:rPr lang="en-US" sz="2600" dirty="0"/>
              <a:t>/ </a:t>
            </a:r>
            <a:r>
              <a:rPr lang="en-US" sz="2600" dirty="0" err="1"/>
              <a:t>bánh</a:t>
            </a:r>
            <a:r>
              <a:rPr lang="en-US" sz="2600" dirty="0"/>
              <a:t> x 4 </a:t>
            </a:r>
            <a:r>
              <a:rPr lang="en-US" sz="2600" dirty="0" err="1"/>
              <a:t>bánh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Khung</a:t>
            </a:r>
            <a:r>
              <a:rPr lang="en-US" sz="2600" dirty="0"/>
              <a:t> </a:t>
            </a:r>
            <a:r>
              <a:rPr lang="en-US" sz="2600" dirty="0" err="1"/>
              <a:t>đế</a:t>
            </a:r>
            <a:r>
              <a:rPr lang="en-US" sz="26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Cảm</a:t>
            </a:r>
            <a:r>
              <a:rPr lang="en-US" sz="2600" dirty="0"/>
              <a:t> </a:t>
            </a:r>
            <a:r>
              <a:rPr lang="en-US" sz="2600" dirty="0" err="1"/>
              <a:t>biến</a:t>
            </a:r>
            <a:r>
              <a:rPr lang="en-US" sz="2600" dirty="0"/>
              <a:t>:</a:t>
            </a:r>
          </a:p>
          <a:p>
            <a:pPr marL="0" indent="0">
              <a:buNone/>
            </a:pPr>
            <a:r>
              <a:rPr lang="en-US" sz="2600" dirty="0">
                <a:hlinkClick r:id="rId3"/>
              </a:rPr>
              <a:t>https://</a:t>
            </a:r>
            <a:r>
              <a:rPr lang="en-US" sz="2600" dirty="0" err="1">
                <a:hlinkClick r:id="rId3"/>
              </a:rPr>
              <a:t>youtu.be</a:t>
            </a:r>
            <a:r>
              <a:rPr lang="en-US" sz="2600" dirty="0">
                <a:hlinkClick r:id="rId3"/>
              </a:rPr>
              <a:t>/</a:t>
            </a:r>
            <a:r>
              <a:rPr lang="en-US" sz="2600" dirty="0" err="1">
                <a:hlinkClick r:id="rId3"/>
              </a:rPr>
              <a:t>zxlZ7W71qaY?t</a:t>
            </a:r>
            <a:r>
              <a:rPr lang="en-US" sz="2600" dirty="0">
                <a:hlinkClick r:id="rId3"/>
              </a:rPr>
              <a:t>=148</a:t>
            </a:r>
            <a:endParaRPr lang="en-US" sz="2600" dirty="0"/>
          </a:p>
          <a:p>
            <a:r>
              <a:rPr lang="en-US" sz="2600" b="1" dirty="0" err="1"/>
              <a:t>Kệ</a:t>
            </a:r>
            <a:r>
              <a:rPr lang="en-US" sz="2600" b="1" dirty="0"/>
              <a:t> </a:t>
            </a:r>
            <a:r>
              <a:rPr lang="en-US" sz="2600" b="1" dirty="0" err="1"/>
              <a:t>sắt</a:t>
            </a:r>
            <a:r>
              <a:rPr lang="en-US" sz="2600" b="1" dirty="0"/>
              <a:t> </a:t>
            </a:r>
            <a:r>
              <a:rPr lang="en-US" sz="2600" b="1" dirty="0" err="1"/>
              <a:t>lổ</a:t>
            </a:r>
            <a:r>
              <a:rPr lang="en-US" sz="2600" b="1" dirty="0"/>
              <a:t>, </a:t>
            </a:r>
            <a:r>
              <a:rPr lang="en-US" sz="2600" b="1" dirty="0" err="1"/>
              <a:t>lắp</a:t>
            </a:r>
            <a:r>
              <a:rPr lang="en-US" sz="2600" b="1" dirty="0"/>
              <a:t> </a:t>
            </a:r>
            <a:r>
              <a:rPr lang="en-US" sz="2600" b="1" dirty="0" err="1"/>
              <a:t>ráp</a:t>
            </a:r>
            <a:r>
              <a:rPr lang="en-US" sz="2600" b="1" dirty="0"/>
              <a:t>.</a:t>
            </a: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02D36A69-EA7A-4FA9-95B2-93AEC726D62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02094D03-3451-4014-94E6-618F96642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087" y="1106473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9211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117A0-2522-4BEF-ACE9-6D5406964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64F54-D2E4-4910-8617-064AFF051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51246" cy="435133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err="1"/>
              <a:t>Kệ</a:t>
            </a:r>
            <a:r>
              <a:rPr lang="en-US" b="1" dirty="0"/>
              <a:t> </a:t>
            </a:r>
            <a:r>
              <a:rPr lang="en-US" b="1" dirty="0" err="1"/>
              <a:t>VNA</a:t>
            </a:r>
            <a:endParaRPr lang="en-US" b="1" dirty="0"/>
          </a:p>
          <a:p>
            <a:pPr marL="0" indent="0">
              <a:buNone/>
            </a:pP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vi-VN" dirty="0" err="1"/>
              <a:t>Selective</a:t>
            </a:r>
            <a:r>
              <a:rPr lang="vi-VN" dirty="0"/>
              <a:t>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vi-VN" dirty="0"/>
              <a:t>cao hơn </a:t>
            </a:r>
            <a:r>
              <a:rPr lang="vi-VN" dirty="0" err="1"/>
              <a:t>và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thêm ray </a:t>
            </a:r>
            <a:r>
              <a:rPr lang="vi-VN" dirty="0" err="1"/>
              <a:t>dẫn</a:t>
            </a:r>
            <a:r>
              <a:rPr lang="vi-VN" dirty="0"/>
              <a:t> </a:t>
            </a:r>
            <a:r>
              <a:rPr lang="vi-VN" dirty="0" err="1"/>
              <a:t>hướng</a:t>
            </a:r>
            <a:r>
              <a:rPr lang="vi-VN" dirty="0"/>
              <a:t>.</a:t>
            </a:r>
          </a:p>
          <a:p>
            <a:pPr marL="0" indent="0">
              <a:buNone/>
            </a:pPr>
            <a:r>
              <a:rPr lang="en-US" dirty="0"/>
              <a:t>L</a:t>
            </a:r>
            <a:r>
              <a:rPr lang="vi-VN" dirty="0" err="1"/>
              <a:t>ối</a:t>
            </a:r>
            <a:r>
              <a:rPr lang="vi-VN" dirty="0"/>
              <a:t> đi cho xe nâng </a:t>
            </a:r>
            <a:r>
              <a:rPr lang="vi-VN" dirty="0" err="1"/>
              <a:t>khá</a:t>
            </a:r>
            <a:r>
              <a:rPr lang="vi-VN" dirty="0"/>
              <a:t> </a:t>
            </a:r>
            <a:r>
              <a:rPr lang="vi-VN" dirty="0" err="1"/>
              <a:t>hẹp</a:t>
            </a:r>
            <a:r>
              <a:rPr lang="vi-VN" dirty="0"/>
              <a:t>. Ray </a:t>
            </a:r>
            <a:r>
              <a:rPr lang="vi-VN" dirty="0" err="1"/>
              <a:t>dẫn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thêm </a:t>
            </a:r>
            <a:r>
              <a:rPr lang="vi-VN" dirty="0" err="1"/>
              <a:t>vào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hỗ</a:t>
            </a:r>
            <a:r>
              <a:rPr lang="vi-VN" dirty="0"/>
              <a:t> </a:t>
            </a:r>
            <a:r>
              <a:rPr lang="vi-VN" dirty="0" err="1"/>
              <a:t>trợ</a:t>
            </a:r>
            <a:r>
              <a:rPr lang="vi-VN" dirty="0"/>
              <a:t> xe di </a:t>
            </a:r>
            <a:r>
              <a:rPr lang="vi-VN" dirty="0" err="1"/>
              <a:t>chuyển</a:t>
            </a:r>
            <a:r>
              <a:rPr lang="vi-VN" dirty="0"/>
              <a:t> </a:t>
            </a:r>
            <a:r>
              <a:rPr lang="vi-VN" dirty="0" err="1"/>
              <a:t>chính</a:t>
            </a:r>
            <a:r>
              <a:rPr lang="vi-VN" dirty="0"/>
              <a:t> </a:t>
            </a:r>
            <a:r>
              <a:rPr lang="vi-VN" dirty="0" err="1"/>
              <a:t>xác</a:t>
            </a:r>
            <a:r>
              <a:rPr lang="vi-VN" dirty="0"/>
              <a:t> hơn. </a:t>
            </a:r>
            <a:endParaRPr lang="en-US" dirty="0"/>
          </a:p>
          <a:p>
            <a:pPr marL="0" indent="0">
              <a:buNone/>
            </a:pPr>
            <a:r>
              <a:rPr lang="vi-VN" dirty="0"/>
              <a:t>Xe nâng </a:t>
            </a:r>
            <a:r>
              <a:rPr lang="vi-VN" dirty="0" err="1"/>
              <a:t>sử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cho </a:t>
            </a:r>
            <a:r>
              <a:rPr lang="vi-VN" dirty="0" err="1"/>
              <a:t>kệ</a:t>
            </a:r>
            <a:r>
              <a:rPr lang="vi-VN" dirty="0"/>
              <a:t> </a:t>
            </a:r>
            <a:r>
              <a:rPr lang="vi-VN" dirty="0" err="1"/>
              <a:t>VNA</a:t>
            </a:r>
            <a:r>
              <a:rPr lang="vi-VN" dirty="0"/>
              <a:t> </a:t>
            </a:r>
            <a:r>
              <a:rPr lang="vi-VN" dirty="0" err="1"/>
              <a:t>là</a:t>
            </a:r>
            <a:r>
              <a:rPr lang="vi-VN" dirty="0"/>
              <a:t> xe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di </a:t>
            </a:r>
            <a:r>
              <a:rPr lang="vi-VN" dirty="0" err="1"/>
              <a:t>chuyển</a:t>
            </a:r>
            <a:r>
              <a:rPr lang="vi-VN" dirty="0"/>
              <a:t> trong không gian </a:t>
            </a:r>
            <a:r>
              <a:rPr lang="vi-VN" dirty="0" err="1"/>
              <a:t>nhỏ</a:t>
            </a:r>
            <a:r>
              <a:rPr lang="vi-VN" dirty="0"/>
              <a:t> </a:t>
            </a:r>
            <a:r>
              <a:rPr lang="vi-VN" dirty="0" err="1"/>
              <a:t>và</a:t>
            </a:r>
            <a:r>
              <a:rPr lang="vi-VN" dirty="0"/>
              <a:t> </a:t>
            </a:r>
            <a:r>
              <a:rPr lang="vi-VN" dirty="0" err="1"/>
              <a:t>tầm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rất</a:t>
            </a:r>
            <a:r>
              <a:rPr lang="vi-VN" dirty="0"/>
              <a:t> cao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</a:t>
            </a:r>
            <a:r>
              <a:rPr lang="vi-VN" dirty="0" err="1"/>
              <a:t>xếp</a:t>
            </a:r>
            <a:r>
              <a:rPr lang="vi-VN" dirty="0"/>
              <a:t> </a:t>
            </a:r>
            <a:r>
              <a:rPr lang="vi-VN" dirty="0" err="1"/>
              <a:t>dỡ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hóa</a:t>
            </a:r>
            <a:r>
              <a:rPr lang="vi-VN" dirty="0"/>
              <a:t>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CCAF2C-F92B-42D3-B44B-079ED0968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802" y="1439062"/>
            <a:ext cx="557212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0429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7799" y="1552808"/>
            <a:ext cx="2450285" cy="813462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marL="0" indent="0">
              <a:buNone/>
            </a:pPr>
            <a:r>
              <a:rPr lang="en-US" sz="2600" b="1" dirty="0"/>
              <a:t>Giao </a:t>
            </a:r>
            <a:r>
              <a:rPr lang="en-US" sz="2600" b="1" dirty="0" err="1"/>
              <a:t>tiếp</a:t>
            </a:r>
            <a:r>
              <a:rPr lang="en-US" sz="2600" b="1" dirty="0"/>
              <a:t> </a:t>
            </a:r>
            <a:r>
              <a:rPr lang="en-US" sz="2600" b="1" dirty="0" err="1"/>
              <a:t>không</a:t>
            </a:r>
            <a:r>
              <a:rPr lang="en-US" sz="2600" b="1" dirty="0"/>
              <a:t> </a:t>
            </a:r>
            <a:r>
              <a:rPr lang="en-US" sz="2600" b="1" dirty="0" err="1"/>
              <a:t>dây</a:t>
            </a:r>
            <a:r>
              <a:rPr lang="en-US" sz="2600" b="1" dirty="0"/>
              <a:t> qua </a:t>
            </a:r>
            <a:r>
              <a:rPr lang="en-US" sz="2600" b="1" dirty="0" err="1"/>
              <a:t>wifi</a:t>
            </a:r>
            <a:r>
              <a:rPr lang="en-US" sz="2600" b="1" dirty="0"/>
              <a:t>:</a:t>
            </a:r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02D36A69-EA7A-4FA9-95B2-93AEC726D62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2" name="Picture 2" descr="4 Model B - Raspberry Pi | Mouser">
            <a:extLst>
              <a:ext uri="{FF2B5EF4-FFF2-40B4-BE49-F238E27FC236}">
                <a16:creationId xmlns:a16="http://schemas.microsoft.com/office/drawing/2014/main" id="{FA8D196E-8FE5-4CA5-ACD4-8BE37C7E2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686" y="1381644"/>
            <a:ext cx="1734800" cy="126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CF64D4-5AF4-4060-BF12-00599E906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0585" y="3499385"/>
            <a:ext cx="2124861" cy="1636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5B7F96-27FA-4585-A2A4-E5D42C532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6683" y="5604268"/>
            <a:ext cx="1442819" cy="980201"/>
          </a:xfrm>
          <a:prstGeom prst="rect">
            <a:avLst/>
          </a:prstGeom>
        </p:spPr>
      </p:pic>
      <p:pic>
        <p:nvPicPr>
          <p:cNvPr id="9" name="Picture 2" descr="1 M12 NPN Laser Công Tắc Cảm Biến Ánh Sáng Nhìn Thấy Tia Điện Quang Công  Tắc Cảm Biến Cao Cấp Công Tắc Cảm Biến Có Chân Đế|m12|switch 75switch  microphone - AliExpress">
            <a:extLst>
              <a:ext uri="{FF2B5EF4-FFF2-40B4-BE49-F238E27FC236}">
                <a16:creationId xmlns:a16="http://schemas.microsoft.com/office/drawing/2014/main" id="{95FE3ED8-3985-44CA-A43F-413F3A951E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229" y="5375071"/>
            <a:ext cx="1190056" cy="1190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E5367E-8999-4450-9B26-6108AC22D6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68030" y="5309722"/>
            <a:ext cx="1506916" cy="1255405"/>
          </a:xfrm>
          <a:prstGeom prst="rect">
            <a:avLst/>
          </a:prstGeom>
        </p:spPr>
      </p:pic>
      <p:sp>
        <p:nvSpPr>
          <p:cNvPr id="5" name="Arrow: Up-Down 4">
            <a:extLst>
              <a:ext uri="{FF2B5EF4-FFF2-40B4-BE49-F238E27FC236}">
                <a16:creationId xmlns:a16="http://schemas.microsoft.com/office/drawing/2014/main" id="{70D1E541-AC15-49B8-BA36-842A27AD966A}"/>
              </a:ext>
            </a:extLst>
          </p:cNvPr>
          <p:cNvSpPr/>
          <p:nvPr/>
        </p:nvSpPr>
        <p:spPr>
          <a:xfrm>
            <a:off x="8783016" y="2564163"/>
            <a:ext cx="241004" cy="864837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7F2754-5404-400B-A9FC-A32F41CCC760}"/>
              </a:ext>
            </a:extLst>
          </p:cNvPr>
          <p:cNvCxnSpPr>
            <a:cxnSpLocks/>
          </p:cNvCxnSpPr>
          <p:nvPr/>
        </p:nvCxnSpPr>
        <p:spPr>
          <a:xfrm flipV="1">
            <a:off x="7036627" y="4764948"/>
            <a:ext cx="958081" cy="9227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C3C40D-0C99-4CE9-A2E8-63E464141449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8881865" y="4823670"/>
            <a:ext cx="66228" cy="7805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EE88B4C-A5B4-4190-A898-BB87ECFD9671}"/>
              </a:ext>
            </a:extLst>
          </p:cNvPr>
          <p:cNvCxnSpPr>
            <a:cxnSpLocks/>
          </p:cNvCxnSpPr>
          <p:nvPr/>
        </p:nvCxnSpPr>
        <p:spPr>
          <a:xfrm flipH="1" flipV="1">
            <a:off x="9466893" y="4823670"/>
            <a:ext cx="801137" cy="5514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rrow: Up-Down 24">
            <a:extLst>
              <a:ext uri="{FF2B5EF4-FFF2-40B4-BE49-F238E27FC236}">
                <a16:creationId xmlns:a16="http://schemas.microsoft.com/office/drawing/2014/main" id="{4F9F7A01-2A70-490B-83FE-849DD59E5D79}"/>
              </a:ext>
            </a:extLst>
          </p:cNvPr>
          <p:cNvSpPr/>
          <p:nvPr/>
        </p:nvSpPr>
        <p:spPr>
          <a:xfrm rot="4356968">
            <a:off x="9795062" y="1351121"/>
            <a:ext cx="241004" cy="864837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 descr="Server Tower Box. Black Desktop PC Isolated On White Background.. Stock  Photo, Picture And Royalty Free Image. Image 43553127.">
            <a:extLst>
              <a:ext uri="{FF2B5EF4-FFF2-40B4-BE49-F238E27FC236}">
                <a16:creationId xmlns:a16="http://schemas.microsoft.com/office/drawing/2014/main" id="{6CB9A2F1-9B6E-4B17-B419-23AB90968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5993" y="808156"/>
            <a:ext cx="1756007" cy="1756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Server Tower Box. Black Desktop PC Isolated On White Background.. Stock  Photo, Picture And Royalty Free Image. Image 43553127.">
            <a:extLst>
              <a:ext uri="{FF2B5EF4-FFF2-40B4-BE49-F238E27FC236}">
                <a16:creationId xmlns:a16="http://schemas.microsoft.com/office/drawing/2014/main" id="{90E33060-85A4-484B-8BDE-E7820CF69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175" y="4347701"/>
            <a:ext cx="1756007" cy="1756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4 Model B - Raspberry Pi | Mouser">
            <a:extLst>
              <a:ext uri="{FF2B5EF4-FFF2-40B4-BE49-F238E27FC236}">
                <a16:creationId xmlns:a16="http://schemas.microsoft.com/office/drawing/2014/main" id="{BD347C33-A293-494F-93FD-90DA385BC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4552" y="2063147"/>
            <a:ext cx="1734800" cy="126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4 Model B - Raspberry Pi | Mouser">
            <a:extLst>
              <a:ext uri="{FF2B5EF4-FFF2-40B4-BE49-F238E27FC236}">
                <a16:creationId xmlns:a16="http://schemas.microsoft.com/office/drawing/2014/main" id="{A94595D3-6D85-4BDC-91C7-0B8D181AE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275" y="3803433"/>
            <a:ext cx="1734800" cy="126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4 Model B - Raspberry Pi | Mouser">
            <a:extLst>
              <a:ext uri="{FF2B5EF4-FFF2-40B4-BE49-F238E27FC236}">
                <a16:creationId xmlns:a16="http://schemas.microsoft.com/office/drawing/2014/main" id="{2427E10A-12E0-4F7D-A27C-1979E13823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73" y="2542812"/>
            <a:ext cx="1734800" cy="126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4 Model B - Raspberry Pi | Mouser">
            <a:extLst>
              <a:ext uri="{FF2B5EF4-FFF2-40B4-BE49-F238E27FC236}">
                <a16:creationId xmlns:a16="http://schemas.microsoft.com/office/drawing/2014/main" id="{86385CFF-7CD4-4520-8677-2464D3A7F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170" y="4867303"/>
            <a:ext cx="1734800" cy="126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Arrow: Up-Down 31">
            <a:extLst>
              <a:ext uri="{FF2B5EF4-FFF2-40B4-BE49-F238E27FC236}">
                <a16:creationId xmlns:a16="http://schemas.microsoft.com/office/drawing/2014/main" id="{3FC114DE-CBA2-4BFA-9188-4247BEC1302A}"/>
              </a:ext>
            </a:extLst>
          </p:cNvPr>
          <p:cNvSpPr/>
          <p:nvPr/>
        </p:nvSpPr>
        <p:spPr>
          <a:xfrm rot="4268840">
            <a:off x="4324668" y="4198599"/>
            <a:ext cx="241004" cy="103176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Up-Down 32">
            <a:extLst>
              <a:ext uri="{FF2B5EF4-FFF2-40B4-BE49-F238E27FC236}">
                <a16:creationId xmlns:a16="http://schemas.microsoft.com/office/drawing/2014/main" id="{4EA899C7-B5DA-49B5-8C5C-3B9681B2F1B5}"/>
              </a:ext>
            </a:extLst>
          </p:cNvPr>
          <p:cNvSpPr/>
          <p:nvPr/>
        </p:nvSpPr>
        <p:spPr>
          <a:xfrm rot="1071373">
            <a:off x="3648354" y="3287354"/>
            <a:ext cx="241004" cy="1087583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Up-Down 33">
            <a:extLst>
              <a:ext uri="{FF2B5EF4-FFF2-40B4-BE49-F238E27FC236}">
                <a16:creationId xmlns:a16="http://schemas.microsoft.com/office/drawing/2014/main" id="{155E7A86-64BF-469E-93DA-64836CD118C9}"/>
              </a:ext>
            </a:extLst>
          </p:cNvPr>
          <p:cNvSpPr/>
          <p:nvPr/>
        </p:nvSpPr>
        <p:spPr>
          <a:xfrm rot="18565885">
            <a:off x="2363063" y="3500393"/>
            <a:ext cx="241004" cy="112337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Up-Down 34">
            <a:extLst>
              <a:ext uri="{FF2B5EF4-FFF2-40B4-BE49-F238E27FC236}">
                <a16:creationId xmlns:a16="http://schemas.microsoft.com/office/drawing/2014/main" id="{F1A826E0-CE2E-49C3-9A78-23682F7745F9}"/>
              </a:ext>
            </a:extLst>
          </p:cNvPr>
          <p:cNvSpPr/>
          <p:nvPr/>
        </p:nvSpPr>
        <p:spPr>
          <a:xfrm rot="15416305">
            <a:off x="2145243" y="4942653"/>
            <a:ext cx="241004" cy="864837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5026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6988729" cy="475973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 </a:t>
            </a:r>
            <a:r>
              <a:rPr lang="en-US" sz="2600" dirty="0" err="1"/>
              <a:t>Việc</a:t>
            </a:r>
            <a:r>
              <a:rPr lang="en-US" sz="2600" dirty="0"/>
              <a:t> </a:t>
            </a:r>
            <a:r>
              <a:rPr lang="en-US" sz="2600" dirty="0" err="1"/>
              <a:t>cần</a:t>
            </a:r>
            <a:r>
              <a:rPr lang="en-US" sz="2600" dirty="0"/>
              <a:t> </a:t>
            </a:r>
            <a:r>
              <a:rPr lang="en-US" sz="2600" dirty="0" err="1"/>
              <a:t>làm</a:t>
            </a:r>
            <a:r>
              <a:rPr lang="en-US" sz="2600" dirty="0"/>
              <a:t> </a:t>
            </a:r>
            <a:r>
              <a:rPr lang="en-US" sz="2600" dirty="0" err="1"/>
              <a:t>tiếp</a:t>
            </a:r>
            <a:r>
              <a:rPr lang="en-US" sz="2600" dirty="0"/>
              <a:t> </a:t>
            </a:r>
            <a:r>
              <a:rPr lang="en-US" sz="2600" dirty="0" err="1"/>
              <a:t>theo</a:t>
            </a:r>
            <a:r>
              <a:rPr lang="en-US" sz="2600" dirty="0"/>
              <a:t>:</a:t>
            </a:r>
          </a:p>
          <a:p>
            <a:r>
              <a:rPr lang="en-US" sz="24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N</a:t>
            </a:r>
            <a:r>
              <a:rPr lang="vi-VN" sz="2400" dirty="0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hanh </a:t>
            </a:r>
            <a:r>
              <a:rPr lang="vi-VN" sz="2400" dirty="0" err="1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chống</a:t>
            </a:r>
            <a:r>
              <a:rPr lang="vi-VN" sz="2400" dirty="0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vi-VN" sz="2400" dirty="0" err="1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tìm</a:t>
            </a:r>
            <a:r>
              <a:rPr lang="vi-VN" sz="2400" dirty="0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vi-VN" sz="2400" dirty="0" err="1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người</a:t>
            </a:r>
            <a:r>
              <a:rPr lang="vi-VN" sz="2400" dirty="0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 gia công </a:t>
            </a:r>
            <a:r>
              <a:rPr lang="vi-VN" sz="2400" dirty="0" err="1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về</a:t>
            </a:r>
            <a:r>
              <a:rPr lang="vi-VN" sz="2400" dirty="0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 cơ </a:t>
            </a:r>
            <a:r>
              <a:rPr lang="vi-VN" sz="2400" dirty="0" err="1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khí</a:t>
            </a:r>
            <a:r>
              <a:rPr lang="vi-VN" sz="2400" dirty="0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vi-VN" sz="2400" dirty="0" err="1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để</a:t>
            </a:r>
            <a:r>
              <a:rPr lang="vi-VN" sz="2400" dirty="0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vi-VN" sz="2400" dirty="0" err="1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hoàn</a:t>
            </a:r>
            <a:r>
              <a:rPr lang="vi-VN" sz="2400" dirty="0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vi-VN" sz="2400" dirty="0" err="1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thiện</a:t>
            </a:r>
            <a:r>
              <a:rPr lang="en-US" sz="2400" dirty="0">
                <a:solidFill>
                  <a:srgbClr val="050505"/>
                </a:solidFill>
                <a:effectLst/>
                <a:latin typeface="+mj-lt"/>
                <a:ea typeface="Calibri" panose="020F0502020204030204" pitchFamily="34" charset="0"/>
              </a:rPr>
              <a:t>.</a:t>
            </a:r>
          </a:p>
          <a:p>
            <a:r>
              <a:rPr lang="en-US" sz="2400" dirty="0" err="1">
                <a:latin typeface="+mj-lt"/>
              </a:rPr>
              <a:t>Xây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dựng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phần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điều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khiển</a:t>
            </a:r>
            <a:r>
              <a:rPr lang="en-US" sz="2400" dirty="0">
                <a:latin typeface="+mj-lt"/>
              </a:rPr>
              <a:t>.</a:t>
            </a:r>
          </a:p>
          <a:p>
            <a:r>
              <a:rPr lang="en-US" sz="2400" dirty="0" err="1">
                <a:latin typeface="+mj-lt"/>
              </a:rPr>
              <a:t>Không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làm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mạch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đi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mua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về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ráp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hoặc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chỉ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làm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mạch</a:t>
            </a:r>
            <a:r>
              <a:rPr lang="en-US" sz="2400" dirty="0">
                <a:latin typeface="+mj-lt"/>
              </a:rPr>
              <a:t> bus </a:t>
            </a:r>
            <a:r>
              <a:rPr lang="en-US" sz="2400" dirty="0" err="1">
                <a:latin typeface="+mj-lt"/>
              </a:rPr>
              <a:t>và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đặt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mạch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bên</a:t>
            </a:r>
            <a:r>
              <a:rPr lang="en-US" sz="2400" dirty="0">
                <a:latin typeface="+mj-lt"/>
              </a:rPr>
              <a:t> china.</a:t>
            </a:r>
          </a:p>
          <a:p>
            <a:r>
              <a:rPr lang="en-US" sz="2400" dirty="0">
                <a:latin typeface="+mj-lt"/>
              </a:rPr>
              <a:t>K</a:t>
            </a:r>
            <a:r>
              <a:rPr lang="vi-VN" sz="2400" dirty="0" err="1">
                <a:latin typeface="+mj-lt"/>
              </a:rPr>
              <a:t>iếm</a:t>
            </a:r>
            <a:r>
              <a:rPr lang="vi-VN" sz="2400" dirty="0">
                <a:latin typeface="+mj-lt"/>
              </a:rPr>
              <a:t> </a:t>
            </a:r>
            <a:r>
              <a:rPr lang="vi-VN" sz="2400" dirty="0" err="1">
                <a:latin typeface="+mj-lt"/>
              </a:rPr>
              <a:t>người</a:t>
            </a:r>
            <a:r>
              <a:rPr lang="vi-VN" sz="2400" dirty="0">
                <a:latin typeface="+mj-lt"/>
              </a:rPr>
              <a:t> cơ </a:t>
            </a:r>
            <a:r>
              <a:rPr lang="vi-VN" sz="2400" dirty="0" err="1">
                <a:latin typeface="+mj-lt"/>
              </a:rPr>
              <a:t>khí</a:t>
            </a:r>
            <a:r>
              <a:rPr lang="vi-VN" sz="2400" dirty="0">
                <a:latin typeface="+mj-lt"/>
              </a:rPr>
              <a:t>, đưa ra </a:t>
            </a:r>
            <a:r>
              <a:rPr lang="vi-VN" sz="2400" dirty="0" err="1">
                <a:latin typeface="+mj-lt"/>
              </a:rPr>
              <a:t>giải</a:t>
            </a:r>
            <a:r>
              <a:rPr lang="vi-VN" sz="2400" dirty="0">
                <a:latin typeface="+mj-lt"/>
              </a:rPr>
              <a:t> </a:t>
            </a:r>
            <a:r>
              <a:rPr lang="vi-VN" sz="2400" dirty="0" err="1">
                <a:latin typeface="+mj-lt"/>
              </a:rPr>
              <a:t>pháp</a:t>
            </a:r>
            <a:r>
              <a:rPr lang="vi-VN" sz="2400" dirty="0">
                <a:latin typeface="+mj-lt"/>
              </a:rPr>
              <a:t> </a:t>
            </a:r>
            <a:r>
              <a:rPr lang="vi-VN" sz="2400" dirty="0" err="1">
                <a:latin typeface="+mj-lt"/>
              </a:rPr>
              <a:t>cụ</a:t>
            </a:r>
            <a:r>
              <a:rPr lang="vi-VN" sz="2400" dirty="0">
                <a:latin typeface="+mj-lt"/>
              </a:rPr>
              <a:t> </a:t>
            </a:r>
            <a:r>
              <a:rPr lang="vi-VN" sz="2400" dirty="0" err="1">
                <a:latin typeface="+mj-lt"/>
              </a:rPr>
              <a:t>thể</a:t>
            </a:r>
            <a:r>
              <a:rPr lang="vi-VN" sz="2400" dirty="0">
                <a:latin typeface="+mj-lt"/>
              </a:rPr>
              <a:t> hơn</a:t>
            </a:r>
            <a:r>
              <a:rPr lang="en-US" sz="2400" dirty="0">
                <a:latin typeface="+mj-lt"/>
              </a:rPr>
              <a:t>.</a:t>
            </a:r>
          </a:p>
          <a:p>
            <a:r>
              <a:rPr lang="en-US" sz="2400" dirty="0" err="1">
                <a:latin typeface="+mj-lt"/>
              </a:rPr>
              <a:t>Cải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tạo</a:t>
            </a:r>
            <a:r>
              <a:rPr lang="en-US" sz="2400" dirty="0">
                <a:latin typeface="+mj-lt"/>
              </a:rPr>
              <a:t> robot.</a:t>
            </a:r>
          </a:p>
          <a:p>
            <a:r>
              <a:rPr lang="en-US" sz="2400" dirty="0" err="1">
                <a:latin typeface="+mj-lt"/>
              </a:rPr>
              <a:t>Kiến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trúc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giao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tiếp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kết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nối</a:t>
            </a:r>
            <a:r>
              <a:rPr lang="en-US" sz="2400" dirty="0">
                <a:latin typeface="+mj-lt"/>
              </a:rPr>
              <a:t>.</a:t>
            </a:r>
          </a:p>
          <a:p>
            <a:endParaRPr lang="en-US" sz="1800" dirty="0">
              <a:latin typeface="+mj-lt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02D36A69-EA7A-4FA9-95B2-93AEC726D62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7748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8129188-DD40-41A7-ADE1-403F82295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KHO </a:t>
            </a:r>
            <a:r>
              <a:rPr lang="en-US" err="1"/>
              <a:t>TTSX</a:t>
            </a:r>
            <a:r>
              <a:rPr lang="en-US"/>
              <a:t> </a:t>
            </a:r>
            <a:r>
              <a:rPr lang="en-US" err="1"/>
              <a:t>THÔNG</a:t>
            </a:r>
            <a:r>
              <a:rPr lang="en-US"/>
              <a:t> MINH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DB90038-0328-4CD0-9DC8-E8A86D166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6988729" cy="475973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/>
              <a:t> </a:t>
            </a:r>
            <a:r>
              <a:rPr lang="en-US" sz="2600" dirty="0" err="1"/>
              <a:t>Dự</a:t>
            </a:r>
            <a:r>
              <a:rPr lang="en-US" sz="2600" dirty="0"/>
              <a:t> </a:t>
            </a:r>
            <a:r>
              <a:rPr lang="en-US" sz="2600" dirty="0" err="1"/>
              <a:t>trù</a:t>
            </a:r>
            <a:r>
              <a:rPr lang="en-US" sz="2600" dirty="0"/>
              <a:t> </a:t>
            </a:r>
            <a:r>
              <a:rPr lang="en-US" sz="2600" dirty="0" err="1"/>
              <a:t>sơ</a:t>
            </a:r>
            <a:r>
              <a:rPr lang="en-US" sz="2600" dirty="0"/>
              <a:t> </a:t>
            </a:r>
            <a:r>
              <a:rPr lang="en-US" sz="2600" dirty="0" err="1"/>
              <a:t>bộ</a:t>
            </a:r>
            <a:r>
              <a:rPr lang="en-US" sz="2600" dirty="0"/>
              <a:t>:</a:t>
            </a:r>
          </a:p>
          <a:p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Cải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tạo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robot: Line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từ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+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đối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trọng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(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thêm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pin) – 10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triệu</a:t>
            </a:r>
            <a:endParaRPr lang="en-US" sz="1800" dirty="0">
              <a:solidFill>
                <a:srgbClr val="050505"/>
              </a:solidFill>
              <a:latin typeface="+mj-lt"/>
              <a:ea typeface="Calibri" panose="020F0502020204030204" pitchFamily="34" charset="0"/>
            </a:endParaRPr>
          </a:p>
          <a:p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Làm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kệ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di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động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: 6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kệ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- 60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triệu</a:t>
            </a:r>
            <a:endParaRPr lang="en-US" sz="1800" dirty="0">
              <a:solidFill>
                <a:srgbClr val="050505"/>
              </a:solidFill>
              <a:latin typeface="+mj-lt"/>
              <a:ea typeface="Calibri" panose="020F0502020204030204" pitchFamily="34" charset="0"/>
            </a:endParaRPr>
          </a:p>
          <a:p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Ray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trượt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: 5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triệu</a:t>
            </a:r>
            <a:endParaRPr lang="en-US" sz="1800" dirty="0">
              <a:solidFill>
                <a:srgbClr val="050505"/>
              </a:solidFill>
              <a:latin typeface="+mj-lt"/>
              <a:ea typeface="Calibri" panose="020F0502020204030204" pitchFamily="34" charset="0"/>
            </a:endParaRPr>
          </a:p>
          <a:p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Cảm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biến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: 10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triệu</a:t>
            </a:r>
            <a:endParaRPr lang="en-US" sz="1800" dirty="0">
              <a:solidFill>
                <a:srgbClr val="050505"/>
              </a:solidFill>
              <a:latin typeface="+mj-lt"/>
              <a:ea typeface="Calibri" panose="020F0502020204030204" pitchFamily="34" charset="0"/>
            </a:endParaRPr>
          </a:p>
          <a:p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Hệ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thống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tay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nâng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robot: 20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triệu</a:t>
            </a:r>
            <a:endParaRPr lang="en-US" sz="1800" dirty="0">
              <a:solidFill>
                <a:srgbClr val="050505"/>
              </a:solidFill>
              <a:latin typeface="+mj-lt"/>
              <a:ea typeface="Calibri" panose="020F0502020204030204" pitchFamily="34" charset="0"/>
            </a:endParaRPr>
          </a:p>
          <a:p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Raspberry +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điều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khiển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: 8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cái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– 12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triệu</a:t>
            </a:r>
            <a:endParaRPr lang="en-US" sz="1800" dirty="0">
              <a:solidFill>
                <a:srgbClr val="050505"/>
              </a:solidFill>
              <a:latin typeface="+mj-lt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50505"/>
              </a:solidFill>
              <a:latin typeface="+mj-lt"/>
              <a:ea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TỔNG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CỘNG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SƠ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BỘ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: 117 </a:t>
            </a:r>
            <a:r>
              <a:rPr lang="en-US" sz="1800" dirty="0" err="1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Triệu</a:t>
            </a:r>
            <a:r>
              <a:rPr lang="en-US" sz="1800" dirty="0">
                <a:solidFill>
                  <a:srgbClr val="050505"/>
                </a:solidFill>
                <a:latin typeface="+mj-lt"/>
                <a:ea typeface="Calibri" panose="020F0502020204030204" pitchFamily="34" charset="0"/>
              </a:rPr>
              <a:t>.</a:t>
            </a:r>
          </a:p>
          <a:p>
            <a:endParaRPr lang="en-US" sz="1800" dirty="0">
              <a:latin typeface="+mj-lt"/>
            </a:endParaRPr>
          </a:p>
          <a:p>
            <a:endParaRPr lang="en-US" sz="1800" dirty="0">
              <a:latin typeface="+mj-lt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02D36A69-EA7A-4FA9-95B2-93AEC726D62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958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9E5C1-2AC7-493B-ABCF-5F3DA8AE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khảo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CA45C-BB61-492E-91A3-08229E3D3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Kho </a:t>
            </a:r>
            <a:r>
              <a:rPr lang="en-US" dirty="0" err="1"/>
              <a:t>VinaMilk</a:t>
            </a:r>
            <a:r>
              <a:rPr lang="en-US" dirty="0"/>
              <a:t> (AS-RS):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www.youtube.com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watch?v</a:t>
            </a:r>
            <a:r>
              <a:rPr lang="en-US" dirty="0">
                <a:hlinkClick r:id="rId2"/>
              </a:rPr>
              <a:t>=</a:t>
            </a:r>
            <a:r>
              <a:rPr lang="en-US" dirty="0" err="1">
                <a:hlinkClick r:id="rId2"/>
              </a:rPr>
              <a:t>4HWppMe06WQ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www.youtube.com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watch?v</a:t>
            </a:r>
            <a:r>
              <a:rPr lang="en-US" dirty="0">
                <a:hlinkClick r:id="rId3"/>
              </a:rPr>
              <a:t>=</a:t>
            </a:r>
            <a:r>
              <a:rPr lang="en-US" dirty="0" err="1">
                <a:hlinkClick r:id="rId3"/>
              </a:rPr>
              <a:t>elwGdBWtQhg</a:t>
            </a:r>
            <a:r>
              <a:rPr lang="en-US" dirty="0"/>
              <a:t> (</a:t>
            </a:r>
            <a:r>
              <a:rPr lang="en-US" dirty="0" err="1"/>
              <a:t>AGV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956967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04F37C-4DE1-9F40-BEE6-72FEF4C658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00815" y="2712732"/>
            <a:ext cx="6991185" cy="1291636"/>
          </a:xfrm>
        </p:spPr>
        <p:txBody>
          <a:bodyPr/>
          <a:lstStyle/>
          <a:p>
            <a:pPr algn="ctr"/>
            <a:r>
              <a:rPr lang="en-US"/>
              <a:t>Thank you </a:t>
            </a:r>
          </a:p>
          <a:p>
            <a:pPr algn="ctr"/>
            <a:r>
              <a:rPr lang="en-US"/>
              <a:t>for your attention!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145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117A0-2522-4BEF-ACE9-6D5406964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64F54-D2E4-4910-8617-064AFF051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51246" cy="4351338"/>
          </a:xfrm>
        </p:spPr>
        <p:txBody>
          <a:bodyPr/>
          <a:lstStyle/>
          <a:p>
            <a:r>
              <a:rPr lang="en-US" b="1" dirty="0" err="1"/>
              <a:t>Kệ</a:t>
            </a:r>
            <a:r>
              <a:rPr lang="en-US" b="1" dirty="0"/>
              <a:t> Drive-in</a:t>
            </a:r>
          </a:p>
          <a:p>
            <a:pPr marL="0" indent="0">
              <a:buNone/>
            </a:pP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do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bớt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lối</a:t>
            </a:r>
            <a:r>
              <a:rPr lang="en-US" dirty="0"/>
              <a:t> </a:t>
            </a:r>
            <a:r>
              <a:rPr lang="en-US" dirty="0" err="1"/>
              <a:t>đi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,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tắc</a:t>
            </a:r>
            <a:r>
              <a:rPr lang="en-US" dirty="0"/>
              <a:t> LIFO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54C8B9-E387-48CF-A157-A209F0E12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8554" y="1825625"/>
            <a:ext cx="5958024" cy="463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299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117A0-2522-4BEF-ACE9-6D5406964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64F54-D2E4-4910-8617-064AFF051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51246" cy="4351338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err="1"/>
              <a:t>Kệ</a:t>
            </a:r>
            <a:r>
              <a:rPr lang="en-US" b="1" dirty="0"/>
              <a:t> Double Deep</a:t>
            </a:r>
          </a:p>
          <a:p>
            <a:pPr marL="0" indent="0">
              <a:buNone/>
            </a:pPr>
            <a:r>
              <a:rPr lang="vi-VN" dirty="0" err="1"/>
              <a:t>là</a:t>
            </a:r>
            <a:r>
              <a:rPr lang="vi-VN" dirty="0"/>
              <a:t> </a:t>
            </a:r>
            <a:r>
              <a:rPr lang="vi-VN" dirty="0" err="1"/>
              <a:t>thiết</a:t>
            </a:r>
            <a:r>
              <a:rPr lang="vi-VN" dirty="0"/>
              <a:t> </a:t>
            </a:r>
            <a:r>
              <a:rPr lang="vi-VN" dirty="0" err="1"/>
              <a:t>kế</a:t>
            </a:r>
            <a:r>
              <a:rPr lang="vi-VN" dirty="0"/>
              <a:t> </a:t>
            </a:r>
            <a:r>
              <a:rPr lang="vi-VN" dirty="0" err="1"/>
              <a:t>đặc</a:t>
            </a:r>
            <a:r>
              <a:rPr lang="vi-VN" dirty="0"/>
              <a:t> </a:t>
            </a:r>
            <a:r>
              <a:rPr lang="vi-VN" dirty="0" err="1"/>
              <a:t>biệt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</a:t>
            </a:r>
            <a:r>
              <a:rPr lang="vi-VN" dirty="0" err="1"/>
              <a:t>Selective</a:t>
            </a:r>
            <a:r>
              <a:rPr lang="vi-VN" dirty="0"/>
              <a:t>, </a:t>
            </a:r>
            <a:r>
              <a:rPr lang="vi-VN" dirty="0" err="1"/>
              <a:t>được</a:t>
            </a:r>
            <a:r>
              <a:rPr lang="vi-VN" dirty="0"/>
              <a:t> </a:t>
            </a:r>
            <a:r>
              <a:rPr lang="vi-VN" dirty="0" err="1"/>
              <a:t>tạo</a:t>
            </a:r>
            <a:r>
              <a:rPr lang="vi-VN" dirty="0"/>
              <a:t> </a:t>
            </a:r>
            <a:r>
              <a:rPr lang="vi-VN" dirty="0" err="1"/>
              <a:t>bởi</a:t>
            </a:r>
            <a:r>
              <a:rPr lang="vi-VN" dirty="0"/>
              <a:t> 2 </a:t>
            </a:r>
            <a:r>
              <a:rPr lang="vi-VN" dirty="0" err="1"/>
              <a:t>dãy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</a:t>
            </a:r>
            <a:r>
              <a:rPr lang="vi-VN" dirty="0" err="1"/>
              <a:t>nằm</a:t>
            </a:r>
            <a:r>
              <a:rPr lang="vi-VN" dirty="0"/>
              <a:t> </a:t>
            </a:r>
            <a:r>
              <a:rPr lang="vi-VN" dirty="0" err="1"/>
              <a:t>đối</a:t>
            </a:r>
            <a:r>
              <a:rPr lang="vi-VN" dirty="0"/>
              <a:t> lưng </a:t>
            </a:r>
            <a:r>
              <a:rPr lang="vi-VN" dirty="0" err="1"/>
              <a:t>vào</a:t>
            </a:r>
            <a:r>
              <a:rPr lang="vi-VN" dirty="0"/>
              <a:t> nhau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vi-VN" dirty="0" err="1"/>
              <a:t>Sức</a:t>
            </a:r>
            <a:r>
              <a:rPr lang="vi-VN" dirty="0"/>
              <a:t> </a:t>
            </a:r>
            <a:r>
              <a:rPr lang="vi-VN" dirty="0" err="1"/>
              <a:t>chứa</a:t>
            </a:r>
            <a:r>
              <a:rPr lang="vi-VN" dirty="0"/>
              <a:t> cao hơn</a:t>
            </a:r>
            <a:r>
              <a:rPr lang="en-US" dirty="0"/>
              <a:t> </a:t>
            </a:r>
            <a:r>
              <a:rPr lang="vi-VN" dirty="0" err="1"/>
              <a:t>kệ</a:t>
            </a:r>
            <a:r>
              <a:rPr lang="vi-VN" dirty="0"/>
              <a:t> </a:t>
            </a:r>
            <a:r>
              <a:rPr lang="vi-VN" dirty="0" err="1"/>
              <a:t>Selective</a:t>
            </a:r>
            <a:r>
              <a:rPr lang="vi-VN" dirty="0"/>
              <a:t>. </a:t>
            </a:r>
            <a:r>
              <a:rPr lang="vi-VN" dirty="0" err="1"/>
              <a:t>khả</a:t>
            </a:r>
            <a:r>
              <a:rPr lang="vi-VN" dirty="0"/>
              <a:t> năng </a:t>
            </a:r>
            <a:r>
              <a:rPr lang="vi-VN" dirty="0" err="1"/>
              <a:t>tiếp</a:t>
            </a:r>
            <a:r>
              <a:rPr lang="vi-VN" dirty="0"/>
              <a:t> </a:t>
            </a:r>
            <a:r>
              <a:rPr lang="vi-VN" dirty="0" err="1"/>
              <a:t>cận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hóa</a:t>
            </a:r>
            <a:r>
              <a:rPr lang="vi-VN" dirty="0"/>
              <a:t> </a:t>
            </a:r>
            <a:r>
              <a:rPr lang="vi-VN" dirty="0" err="1"/>
              <a:t>chỉ</a:t>
            </a:r>
            <a:r>
              <a:rPr lang="vi-VN" dirty="0"/>
              <a:t> 50%.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lấy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bên trong</a:t>
            </a:r>
            <a:r>
              <a:rPr lang="en-US" dirty="0"/>
              <a:t> </a:t>
            </a:r>
            <a:r>
              <a:rPr lang="vi-VN" dirty="0" err="1"/>
              <a:t>phải</a:t>
            </a:r>
            <a:r>
              <a:rPr lang="vi-VN" dirty="0"/>
              <a:t> di </a:t>
            </a:r>
            <a:r>
              <a:rPr lang="vi-VN" dirty="0" err="1"/>
              <a:t>chuyển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bên </a:t>
            </a:r>
            <a:r>
              <a:rPr lang="vi-VN" dirty="0" err="1"/>
              <a:t>ngoài</a:t>
            </a:r>
            <a:r>
              <a:rPr lang="vi-VN" dirty="0"/>
              <a:t> ra </a:t>
            </a:r>
            <a:r>
              <a:rPr lang="vi-VN" dirty="0" err="1"/>
              <a:t>trước</a:t>
            </a:r>
            <a:r>
              <a:rPr lang="vi-VN" dirty="0"/>
              <a:t>.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X</a:t>
            </a:r>
            <a:r>
              <a:rPr lang="vi-VN" dirty="0"/>
              <a:t>e nâng </a:t>
            </a:r>
            <a:r>
              <a:rPr lang="vi-VN" dirty="0" err="1"/>
              <a:t>sử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cho </a:t>
            </a:r>
            <a:r>
              <a:rPr lang="vi-VN" dirty="0" err="1"/>
              <a:t>loại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</a:t>
            </a:r>
            <a:r>
              <a:rPr lang="vi-VN" dirty="0" err="1"/>
              <a:t>này</a:t>
            </a:r>
            <a:r>
              <a:rPr lang="vi-VN" dirty="0"/>
              <a:t> </a:t>
            </a:r>
            <a:r>
              <a:rPr lang="vi-VN" dirty="0" err="1"/>
              <a:t>là</a:t>
            </a:r>
            <a:r>
              <a:rPr lang="vi-VN" dirty="0"/>
              <a:t> xe </a:t>
            </a:r>
            <a:r>
              <a:rPr lang="vi-VN" dirty="0" err="1"/>
              <a:t>có</a:t>
            </a:r>
            <a:r>
              <a:rPr lang="vi-VN" dirty="0"/>
              <a:t> tay </a:t>
            </a:r>
            <a:r>
              <a:rPr lang="vi-VN" dirty="0" err="1"/>
              <a:t>với</a:t>
            </a:r>
            <a:r>
              <a:rPr lang="vi-VN" dirty="0"/>
              <a:t> xa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lấy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nằm</a:t>
            </a:r>
            <a:r>
              <a:rPr lang="vi-VN" dirty="0"/>
              <a:t> sâu bên trong.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2FC66-E991-4F51-9A58-F25BFC7BF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107" y="1578111"/>
            <a:ext cx="6667500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479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DI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ĐỘNG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MOBILE RACK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2C93E8-B771-48AF-B231-A0EB91372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0665" y="1162843"/>
            <a:ext cx="10515600" cy="486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74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DI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ĐỘNG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MOBILE RACK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Khái</a:t>
            </a:r>
            <a:r>
              <a:rPr lang="en-US" b="1" dirty="0"/>
              <a:t> </a:t>
            </a:r>
            <a:r>
              <a:rPr lang="en-US" b="1" dirty="0" err="1"/>
              <a:t>niệm</a:t>
            </a:r>
            <a:r>
              <a:rPr lang="en-US" b="1" dirty="0"/>
              <a:t>:</a:t>
            </a:r>
          </a:p>
          <a:p>
            <a:r>
              <a:rPr lang="en-US" dirty="0"/>
              <a:t>L</a:t>
            </a:r>
            <a:r>
              <a:rPr lang="vi-VN" dirty="0"/>
              <a:t>à </a:t>
            </a:r>
            <a:r>
              <a:rPr lang="vi-VN" dirty="0" err="1"/>
              <a:t>hệ</a:t>
            </a:r>
            <a:r>
              <a:rPr lang="vi-VN" dirty="0"/>
              <a:t> </a:t>
            </a:r>
            <a:r>
              <a:rPr lang="vi-VN" dirty="0" err="1"/>
              <a:t>thống</a:t>
            </a:r>
            <a:r>
              <a:rPr lang="vi-VN" dirty="0"/>
              <a:t> </a:t>
            </a:r>
            <a:r>
              <a:rPr lang="vi-VN" dirty="0" err="1"/>
              <a:t>kệ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gắn</a:t>
            </a:r>
            <a:r>
              <a:rPr lang="vi-VN" dirty="0"/>
              <a:t> </a:t>
            </a:r>
            <a:r>
              <a:rPr lang="vi-VN" dirty="0" err="1"/>
              <a:t>bánh</a:t>
            </a:r>
            <a:r>
              <a:rPr lang="vi-VN" dirty="0"/>
              <a:t> xe ở </a:t>
            </a:r>
            <a:r>
              <a:rPr lang="vi-VN" dirty="0" err="1"/>
              <a:t>dưới</a:t>
            </a:r>
            <a:r>
              <a:rPr lang="vi-VN" dirty="0"/>
              <a:t> </a:t>
            </a:r>
            <a:r>
              <a:rPr lang="vi-VN" dirty="0" err="1"/>
              <a:t>và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di </a:t>
            </a:r>
            <a:r>
              <a:rPr lang="vi-VN" dirty="0" err="1"/>
              <a:t>chuyển</a:t>
            </a:r>
            <a:r>
              <a:rPr lang="vi-VN" dirty="0"/>
              <a:t> qua </a:t>
            </a:r>
            <a:r>
              <a:rPr lang="vi-VN" dirty="0" err="1"/>
              <a:t>lại</a:t>
            </a:r>
            <a:r>
              <a:rPr lang="vi-VN" dirty="0"/>
              <a:t> theo </a:t>
            </a:r>
            <a:r>
              <a:rPr lang="vi-VN" dirty="0" err="1"/>
              <a:t>chiều</a:t>
            </a:r>
            <a:r>
              <a:rPr lang="vi-VN" dirty="0"/>
              <a:t> ngang.</a:t>
            </a:r>
            <a:endParaRPr lang="en-US" dirty="0"/>
          </a:p>
          <a:p>
            <a:r>
              <a:rPr lang="en-US" dirty="0"/>
              <a:t>C</a:t>
            </a:r>
            <a:r>
              <a:rPr lang="vi-VN" dirty="0"/>
              <a:t>ó </a:t>
            </a:r>
            <a:r>
              <a:rPr lang="vi-VN" dirty="0" err="1"/>
              <a:t>tối</a:t>
            </a:r>
            <a:r>
              <a:rPr lang="vi-VN" dirty="0"/>
              <a:t> đa </a:t>
            </a:r>
            <a:r>
              <a:rPr lang="vi-VN" dirty="0" err="1"/>
              <a:t>là</a:t>
            </a:r>
            <a:r>
              <a:rPr lang="vi-VN" dirty="0"/>
              <a:t> 7 </a:t>
            </a:r>
            <a:r>
              <a:rPr lang="vi-VN" dirty="0" err="1"/>
              <a:t>tầng</a:t>
            </a:r>
            <a:r>
              <a:rPr lang="en-US" dirty="0"/>
              <a:t>, </a:t>
            </a:r>
            <a:r>
              <a:rPr lang="vi-VN" dirty="0"/>
              <a:t>cao </a:t>
            </a:r>
            <a:r>
              <a:rPr lang="vi-VN" dirty="0" err="1"/>
              <a:t>là</a:t>
            </a:r>
            <a:r>
              <a:rPr lang="vi-VN" dirty="0"/>
              <a:t> </a:t>
            </a:r>
            <a:r>
              <a:rPr lang="vi-VN" dirty="0" err="1"/>
              <a:t>15m</a:t>
            </a:r>
            <a:r>
              <a:rPr lang="vi-VN" dirty="0"/>
              <a:t> </a:t>
            </a:r>
            <a:r>
              <a:rPr lang="vi-VN" dirty="0" err="1"/>
              <a:t>đổ</a:t>
            </a:r>
            <a:r>
              <a:rPr lang="vi-VN" dirty="0"/>
              <a:t> </a:t>
            </a:r>
            <a:r>
              <a:rPr lang="vi-VN" dirty="0" err="1"/>
              <a:t>lại</a:t>
            </a:r>
            <a:r>
              <a:rPr lang="en-US" dirty="0"/>
              <a:t>, </a:t>
            </a:r>
            <a:r>
              <a:rPr lang="vi-VN" dirty="0" err="1"/>
              <a:t>dài</a:t>
            </a:r>
            <a:r>
              <a:rPr lang="vi-VN" dirty="0"/>
              <a:t> </a:t>
            </a:r>
            <a:r>
              <a:rPr lang="vi-VN" dirty="0" err="1"/>
              <a:t>từ</a:t>
            </a:r>
            <a:r>
              <a:rPr lang="vi-VN" dirty="0"/>
              <a:t> 10-</a:t>
            </a:r>
            <a:r>
              <a:rPr lang="vi-VN" dirty="0" err="1"/>
              <a:t>15m</a:t>
            </a:r>
            <a:r>
              <a:rPr lang="vi-VN" dirty="0"/>
              <a:t>,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mỗi</a:t>
            </a:r>
            <a:r>
              <a:rPr lang="vi-VN" dirty="0"/>
              <a:t> </a:t>
            </a:r>
            <a:r>
              <a:rPr lang="vi-VN" dirty="0" err="1"/>
              <a:t>pallet</a:t>
            </a:r>
            <a:r>
              <a:rPr lang="vi-VN" dirty="0"/>
              <a:t> </a:t>
            </a:r>
            <a:r>
              <a:rPr lang="vi-VN" dirty="0" err="1"/>
              <a:t>cũng</a:t>
            </a:r>
            <a:r>
              <a:rPr lang="vi-VN" dirty="0"/>
              <a:t> </a:t>
            </a:r>
            <a:r>
              <a:rPr lang="vi-VN" dirty="0" err="1"/>
              <a:t>chỉ</a:t>
            </a:r>
            <a:r>
              <a:rPr lang="vi-VN" dirty="0"/>
              <a:t> nên </a:t>
            </a:r>
            <a:r>
              <a:rPr lang="vi-VN" dirty="0" err="1"/>
              <a:t>tối</a:t>
            </a:r>
            <a:r>
              <a:rPr lang="vi-VN" dirty="0"/>
              <a:t> đa 1.5 </a:t>
            </a:r>
            <a:r>
              <a:rPr lang="vi-VN" dirty="0" err="1"/>
              <a:t>tấn</a:t>
            </a:r>
            <a:r>
              <a:rPr lang="vi-VN" dirty="0"/>
              <a:t>.</a:t>
            </a:r>
            <a:r>
              <a:rPr lang="en-US" dirty="0"/>
              <a:t> </a:t>
            </a:r>
          </a:p>
          <a:p>
            <a:r>
              <a:rPr lang="en-US" dirty="0"/>
              <a:t>P</a:t>
            </a:r>
            <a:r>
              <a:rPr lang="vi-VN" dirty="0" err="1"/>
              <a:t>hù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quy mô kho </a:t>
            </a:r>
            <a:r>
              <a:rPr lang="vi-VN" dirty="0" err="1"/>
              <a:t>nhỏ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tốc</a:t>
            </a:r>
            <a:r>
              <a:rPr lang="vi-VN" dirty="0"/>
              <a:t> </a:t>
            </a:r>
            <a:r>
              <a:rPr lang="vi-VN" dirty="0" err="1"/>
              <a:t>độ</a:t>
            </a:r>
            <a:r>
              <a:rPr lang="vi-VN" dirty="0"/>
              <a:t> </a:t>
            </a:r>
            <a:r>
              <a:rPr lang="vi-VN" dirty="0" err="1"/>
              <a:t>xuất</a:t>
            </a:r>
            <a:r>
              <a:rPr lang="vi-VN" dirty="0"/>
              <a:t> </a:t>
            </a:r>
            <a:r>
              <a:rPr lang="vi-VN" dirty="0" err="1"/>
              <a:t>nhập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thấp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www.youtube.com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watch?v</a:t>
            </a:r>
            <a:r>
              <a:rPr lang="en-US" dirty="0">
                <a:hlinkClick r:id="rId2"/>
              </a:rPr>
              <a:t>=</a:t>
            </a:r>
            <a:r>
              <a:rPr lang="en-US" dirty="0" err="1">
                <a:hlinkClick r:id="rId2"/>
              </a:rPr>
              <a:t>V0EhTQ2EuP8&amp;feature</a:t>
            </a:r>
            <a:r>
              <a:rPr lang="en-US" dirty="0">
                <a:hlinkClick r:id="rId2"/>
              </a:rPr>
              <a:t>=</a:t>
            </a:r>
            <a:r>
              <a:rPr lang="en-US" dirty="0" err="1">
                <a:hlinkClick r:id="rId2"/>
              </a:rPr>
              <a:t>emb_logo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93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8009-65F8-4060-A789-A21996B8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KỆ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KHO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CHỨA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HÀNG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DI </a:t>
            </a:r>
            <a:r>
              <a:rPr lang="en-US" sz="3100" b="1" i="0" cap="all" dirty="0" err="1">
                <a:solidFill>
                  <a:srgbClr val="2B2B2B"/>
                </a:solidFill>
                <a:effectLst/>
                <a:latin typeface="Roboto"/>
              </a:rPr>
              <a:t>ĐỘNG</a:t>
            </a:r>
            <a:r>
              <a:rPr lang="en-US" sz="3100" b="1" i="0" cap="all" dirty="0">
                <a:solidFill>
                  <a:srgbClr val="2B2B2B"/>
                </a:solidFill>
                <a:effectLst/>
                <a:latin typeface="Roboto"/>
              </a:rPr>
              <a:t> MOBILE RACK</a:t>
            </a:r>
            <a:br>
              <a:rPr lang="en-US" b="1" i="0" cap="all" dirty="0">
                <a:solidFill>
                  <a:srgbClr val="2B2B2B"/>
                </a:solidFill>
                <a:effectLst/>
                <a:latin typeface="Roboto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4A587-2F99-4A95-BC38-E199AB82B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Ưu</a:t>
            </a:r>
            <a:r>
              <a:rPr lang="en-US" b="1" dirty="0"/>
              <a:t> </a:t>
            </a:r>
            <a:r>
              <a:rPr lang="en-US" b="1" dirty="0" err="1"/>
              <a:t>điểm</a:t>
            </a:r>
            <a:r>
              <a:rPr lang="en-US" b="1" dirty="0"/>
              <a:t>:</a:t>
            </a:r>
          </a:p>
          <a:p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gấp</a:t>
            </a:r>
            <a:r>
              <a:rPr lang="en-US" dirty="0"/>
              <a:t> </a:t>
            </a:r>
            <a:r>
              <a:rPr lang="en-US" dirty="0" err="1"/>
              <a:t>đôi</a:t>
            </a:r>
            <a:r>
              <a:rPr lang="en-US" dirty="0"/>
              <a:t> so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.</a:t>
            </a:r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.</a:t>
            </a:r>
          </a:p>
          <a:p>
            <a:r>
              <a:rPr lang="vi-VN" dirty="0" err="1"/>
              <a:t>Suất</a:t>
            </a:r>
            <a:r>
              <a:rPr lang="vi-VN" dirty="0"/>
              <a:t> </a:t>
            </a:r>
            <a:r>
              <a:rPr lang="vi-VN" dirty="0" err="1"/>
              <a:t>đầu</a:t>
            </a:r>
            <a:r>
              <a:rPr lang="vi-VN" dirty="0"/>
              <a:t> tư không </a:t>
            </a:r>
            <a:r>
              <a:rPr lang="vi-VN" dirty="0" err="1"/>
              <a:t>quá</a:t>
            </a:r>
            <a:r>
              <a:rPr lang="vi-VN" dirty="0"/>
              <a:t> cao như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hình</a:t>
            </a:r>
            <a:r>
              <a:rPr lang="vi-VN" dirty="0"/>
              <a:t> </a:t>
            </a:r>
            <a:r>
              <a:rPr lang="vi-VN" dirty="0" err="1"/>
              <a:t>thức</a:t>
            </a:r>
            <a:r>
              <a:rPr lang="vi-VN" dirty="0"/>
              <a:t> kho </a:t>
            </a:r>
            <a:r>
              <a:rPr lang="vi-VN" dirty="0" err="1"/>
              <a:t>tự</a:t>
            </a:r>
            <a:r>
              <a:rPr lang="vi-VN" dirty="0"/>
              <a:t> </a:t>
            </a:r>
            <a:r>
              <a:rPr lang="vi-VN" dirty="0" err="1"/>
              <a:t>động</a:t>
            </a:r>
            <a:r>
              <a:rPr lang="vi-VN" dirty="0"/>
              <a:t> </a:t>
            </a:r>
            <a:r>
              <a:rPr lang="vi-VN" dirty="0" err="1"/>
              <a:t>khác</a:t>
            </a:r>
            <a:r>
              <a:rPr lang="vi-VN" dirty="0"/>
              <a:t> như </a:t>
            </a:r>
            <a:r>
              <a:rPr lang="vi-VN" dirty="0" err="1"/>
              <a:t>AS-RS</a:t>
            </a:r>
            <a:r>
              <a:rPr lang="vi-VN" dirty="0"/>
              <a:t>, </a:t>
            </a:r>
            <a:r>
              <a:rPr lang="vi-VN" dirty="0" err="1"/>
              <a:t>Pallet</a:t>
            </a:r>
            <a:r>
              <a:rPr lang="vi-VN" dirty="0"/>
              <a:t> </a:t>
            </a:r>
            <a:r>
              <a:rPr lang="vi-VN" dirty="0" err="1"/>
              <a:t>Flow</a:t>
            </a:r>
            <a:r>
              <a:rPr lang="vi-VN" dirty="0"/>
              <a:t> hay </a:t>
            </a:r>
            <a:r>
              <a:rPr lang="vi-VN" dirty="0" err="1"/>
              <a:t>Shutle</a:t>
            </a:r>
            <a:r>
              <a:rPr lang="vi-VN" dirty="0"/>
              <a:t> </a:t>
            </a:r>
            <a:r>
              <a:rPr lang="vi-VN" dirty="0" err="1"/>
              <a:t>Rack</a:t>
            </a:r>
            <a:r>
              <a:rPr lang="vi-VN" dirty="0"/>
              <a:t>.</a:t>
            </a:r>
            <a:endParaRPr lang="en-US" dirty="0"/>
          </a:p>
          <a:p>
            <a:r>
              <a:rPr lang="en-US" dirty="0"/>
              <a:t>Linh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FIFO </a:t>
            </a:r>
            <a:r>
              <a:rPr lang="en-US" dirty="0" err="1"/>
              <a:t>hoặc</a:t>
            </a:r>
            <a:r>
              <a:rPr lang="en-US" dirty="0"/>
              <a:t> LIFO.</a:t>
            </a:r>
          </a:p>
        </p:txBody>
      </p:sp>
    </p:spTree>
    <p:extLst>
      <p:ext uri="{BB962C8B-B14F-4D97-AF65-F5344CB8AC3E}">
        <p14:creationId xmlns:p14="http://schemas.microsoft.com/office/powerpoint/2010/main" val="2076549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cD color sc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1737"/>
      </a:accent1>
      <a:accent2>
        <a:srgbClr val="FFC427"/>
      </a:accent2>
      <a:accent3>
        <a:srgbClr val="B4D78E"/>
      </a:accent3>
      <a:accent4>
        <a:srgbClr val="749CD3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89048086_Balanced scorecard, from 24Slides_SL_V1.pptx" id="{6BFE50D7-0AB5-4B02-8B95-8C7F9FA851A2}" vid="{E07AABDE-8E2B-4665-809A-C7E849382370}"/>
    </a:ext>
  </a:extLst>
</a:theme>
</file>

<file path=ppt/theme/theme2.xml><?xml version="1.0" encoding="utf-8"?>
<a:theme xmlns:a="http://schemas.openxmlformats.org/drawingml/2006/main" name="1_Office Theme">
  <a:themeElements>
    <a:clrScheme name="Becamex Brand Colours - Digital ">
      <a:dk1>
        <a:srgbClr val="333333"/>
      </a:dk1>
      <a:lt1>
        <a:srgbClr val="FFFFFF"/>
      </a:lt1>
      <a:dk2>
        <a:srgbClr val="989898"/>
      </a:dk2>
      <a:lt2>
        <a:srgbClr val="DDDDDD"/>
      </a:lt2>
      <a:accent1>
        <a:srgbClr val="DC4405"/>
      </a:accent1>
      <a:accent2>
        <a:srgbClr val="692A5B"/>
      </a:accent2>
      <a:accent3>
        <a:srgbClr val="EEAF92"/>
      </a:accent3>
      <a:accent4>
        <a:srgbClr val="C9B6C3"/>
      </a:accent4>
      <a:accent5>
        <a:srgbClr val="FEFFFE"/>
      </a:accent5>
      <a:accent6>
        <a:srgbClr val="000000"/>
      </a:accent6>
      <a:hlink>
        <a:srgbClr val="DC4405"/>
      </a:hlink>
      <a:folHlink>
        <a:srgbClr val="692A5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TSanXuatThongMinh" id="{7A4C0DB0-2F5E-4836-A583-95847F0966ED}" vid="{BBD5C582-41BC-444F-B3A5-068256EA9E05}"/>
    </a:ext>
  </a:extLst>
</a:theme>
</file>

<file path=ppt/theme/theme3.xml><?xml version="1.0" encoding="utf-8"?>
<a:theme xmlns:a="http://schemas.openxmlformats.org/drawingml/2006/main" name="2_Office Theme">
  <a:themeElements>
    <a:clrScheme name="Becamex Brand Colours - Digital ">
      <a:dk1>
        <a:srgbClr val="333333"/>
      </a:dk1>
      <a:lt1>
        <a:srgbClr val="FFFFFF"/>
      </a:lt1>
      <a:dk2>
        <a:srgbClr val="989898"/>
      </a:dk2>
      <a:lt2>
        <a:srgbClr val="DDDDDD"/>
      </a:lt2>
      <a:accent1>
        <a:srgbClr val="DC4405"/>
      </a:accent1>
      <a:accent2>
        <a:srgbClr val="692A5B"/>
      </a:accent2>
      <a:accent3>
        <a:srgbClr val="EEAF92"/>
      </a:accent3>
      <a:accent4>
        <a:srgbClr val="C9B6C3"/>
      </a:accent4>
      <a:accent5>
        <a:srgbClr val="FEFFFE"/>
      </a:accent5>
      <a:accent6>
        <a:srgbClr val="000000"/>
      </a:accent6>
      <a:hlink>
        <a:srgbClr val="DC4405"/>
      </a:hlink>
      <a:folHlink>
        <a:srgbClr val="692A5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TSanXuatThongMinh" id="{1056389C-7C3F-4C94-A05D-CA67AB19DA14}" vid="{B1BBA67A-6C32-44D1-AFD9-0C3CD95D6D2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D7B02CDFF5E540A14D3AE9AAE288D0" ma:contentTypeVersion="9" ma:contentTypeDescription="Create a new document." ma:contentTypeScope="" ma:versionID="7561a51d6227a2c529ceec4cfd588824">
  <xsd:schema xmlns:xsd="http://www.w3.org/2001/XMLSchema" xmlns:xs="http://www.w3.org/2001/XMLSchema" xmlns:p="http://schemas.microsoft.com/office/2006/metadata/properties" xmlns:ns2="99d58388-ba54-4c37-a584-0c78016010f4" targetNamespace="http://schemas.microsoft.com/office/2006/metadata/properties" ma:root="true" ma:fieldsID="5384f197ee8490b13437532aca2e3ef1" ns2:_="">
    <xsd:import namespace="99d58388-ba54-4c37-a584-0c78016010f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d58388-ba54-4c37-a584-0c78016010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AEF136-E068-4DDA-BE51-B22B92318D14}"/>
</file>

<file path=customXml/itemProps2.xml><?xml version="1.0" encoding="utf-8"?>
<ds:datastoreItem xmlns:ds="http://schemas.openxmlformats.org/officeDocument/2006/customXml" ds:itemID="{5E6028FB-6012-4967-A451-C2FAE951FE25}">
  <ds:schemaRefs>
    <ds:schemaRef ds:uri="http://purl.org/dc/terms/"/>
    <ds:schemaRef ds:uri="http://schemas.microsoft.com/office/2006/metadata/properties"/>
    <ds:schemaRef ds:uri="http://purl.org/dc/dcmitype/"/>
    <ds:schemaRef ds:uri="http://purl.org/dc/elements/1.1/"/>
    <ds:schemaRef ds:uri="http://schemas.openxmlformats.org/package/2006/metadata/core-properties"/>
    <ds:schemaRef ds:uri="71af3243-3dd4-4a8d-8c0d-dd76da1f02a5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16c05727-aa75-4e4a-9b5f-8a80a1165891"/>
  </ds:schemaRefs>
</ds:datastoreItem>
</file>

<file path=customXml/itemProps3.xml><?xml version="1.0" encoding="utf-8"?>
<ds:datastoreItem xmlns:ds="http://schemas.openxmlformats.org/officeDocument/2006/customXml" ds:itemID="{E93496C2-30B3-40CB-ACDC-46FFFFC8A13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2344</Words>
  <Application>Microsoft Office PowerPoint</Application>
  <PresentationFormat>Widescreen</PresentationFormat>
  <Paragraphs>265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44</vt:i4>
      </vt:variant>
    </vt:vector>
  </HeadingPairs>
  <TitlesOfParts>
    <vt:vector size="55" baseType="lpstr">
      <vt:lpstr>Arial</vt:lpstr>
      <vt:lpstr>Calibri</vt:lpstr>
      <vt:lpstr>Cambria</vt:lpstr>
      <vt:lpstr>Mitr</vt:lpstr>
      <vt:lpstr>Mitr Light</vt:lpstr>
      <vt:lpstr>Mitr Medium</vt:lpstr>
      <vt:lpstr>Roboto</vt:lpstr>
      <vt:lpstr>Wingdings</vt:lpstr>
      <vt:lpstr>Office Theme</vt:lpstr>
      <vt:lpstr>1_Office Theme</vt:lpstr>
      <vt:lpstr>2_Office Theme</vt:lpstr>
      <vt:lpstr>PowerPoint Presentation</vt:lpstr>
      <vt:lpstr>Contents</vt:lpstr>
      <vt:lpstr>Các loại kệ truyền thống:</vt:lpstr>
      <vt:lpstr>Các loại kệ truyền thống:</vt:lpstr>
      <vt:lpstr>Các loại kệ truyền thống:</vt:lpstr>
      <vt:lpstr>Các loại kệ truyền thống:</vt:lpstr>
      <vt:lpstr>KỆ KHO CHỨA HÀNG DI ĐỘNG MOBILE RACK </vt:lpstr>
      <vt:lpstr>KỆ KHO CHỨA HÀNG DI ĐỘNG MOBILE RACK</vt:lpstr>
      <vt:lpstr>KỆ KHO CHỨA HÀNG DI ĐỘNG MOBILE RACK </vt:lpstr>
      <vt:lpstr>KỆ KHO CHỨA HÀNG DI ĐỘNG MOBILE RACK </vt:lpstr>
      <vt:lpstr>KỆ KHO CHỨA HÀNG DI ĐỘNG MOBILE RACK </vt:lpstr>
      <vt:lpstr>KỆ KHO CHỨA HÀNG DI ĐỘNG MOBILE RACK </vt:lpstr>
      <vt:lpstr>KỆ CHỨA HÀNG CÔNG NGHIỆP SHUTTLE RACK </vt:lpstr>
      <vt:lpstr>KỆ KHO CHỨA HÀNG DI ĐỘNG SHUTTLE RACK</vt:lpstr>
      <vt:lpstr>KỆ KHO CHỨA HÀNG DI ĐỘNG SHUTTLE RACK </vt:lpstr>
      <vt:lpstr>KỆ KHO CHỨA HÀNG DI ĐỘNG SHUTTLE RACK </vt:lpstr>
      <vt:lpstr>KỆ KHO CHỨA HÀNG DI ĐỘNG SHUTTLE RACK </vt:lpstr>
      <vt:lpstr>KỆ CHỨA HÀNG PALET FLOW </vt:lpstr>
      <vt:lpstr>KỆ CHỨA HÀNG PALLET FLOW</vt:lpstr>
      <vt:lpstr>KỆ CHỨA HÀNG PALLET FLOW </vt:lpstr>
      <vt:lpstr>KỆ CHỨA HÀNG PALLET FLOW </vt:lpstr>
      <vt:lpstr>KỆ CHỨA HÀNG PALLET FLOW </vt:lpstr>
      <vt:lpstr>KHO CHỨA HÀNG AS-RS </vt:lpstr>
      <vt:lpstr>KHO CHỨA HÀNG AS-RS</vt:lpstr>
      <vt:lpstr>KHO CHỨA HÀNG AS-RS </vt:lpstr>
      <vt:lpstr>KHO CHỨA HÀNG AS-RS </vt:lpstr>
      <vt:lpstr>Kho thương mại điện tử:</vt:lpstr>
      <vt:lpstr>KHO TTSX THÔNG MINH</vt:lpstr>
      <vt:lpstr>KHO TTSX THÔNG MINH</vt:lpstr>
      <vt:lpstr>KHO TTSX THÔNG MINH</vt:lpstr>
      <vt:lpstr>KHO TTSX THÔNG MINH</vt:lpstr>
      <vt:lpstr>KHO TTSX THÔNG MINH</vt:lpstr>
      <vt:lpstr>KHO TTSX THÔNG MINH</vt:lpstr>
      <vt:lpstr>KHO TTSX THÔNG MINH</vt:lpstr>
      <vt:lpstr>KHO TTSX THÔNG MINH</vt:lpstr>
      <vt:lpstr>KHO TTSX THÔNG MINH</vt:lpstr>
      <vt:lpstr>KHO TTSX THÔNG MINH</vt:lpstr>
      <vt:lpstr>KHO TTSX THÔNG MINH</vt:lpstr>
      <vt:lpstr>KHO TTSX THÔNG MINH</vt:lpstr>
      <vt:lpstr>KHO TTSX THÔNG MINH</vt:lpstr>
      <vt:lpstr>KHO TTSX THÔNG MINH</vt:lpstr>
      <vt:lpstr>KHO TTSX THÔNG MINH</vt:lpstr>
      <vt:lpstr>Tham khảo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2021-01-07T03:30:07Z</dcterms:created>
  <dcterms:modified xsi:type="dcterms:W3CDTF">2021-01-07T11:45:08Z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0x0101000BD7B02CDFF5E540A14D3AE9AAE288D0</vt:lpwstr>
  </property>
</Properties>
</file>

<file path=docProps/thumbnail.jpeg>
</file>